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47"/>
  </p:notesMasterIdLst>
  <p:sldIdLst>
    <p:sldId id="256" r:id="rId2"/>
    <p:sldId id="313" r:id="rId3"/>
    <p:sldId id="321" r:id="rId4"/>
    <p:sldId id="357" r:id="rId5"/>
    <p:sldId id="358" r:id="rId6"/>
    <p:sldId id="359" r:id="rId7"/>
    <p:sldId id="360" r:id="rId8"/>
    <p:sldId id="361" r:id="rId9"/>
    <p:sldId id="362" r:id="rId10"/>
    <p:sldId id="389" r:id="rId11"/>
    <p:sldId id="390" r:id="rId12"/>
    <p:sldId id="391" r:id="rId13"/>
    <p:sldId id="355" r:id="rId14"/>
    <p:sldId id="356" r:id="rId15"/>
    <p:sldId id="354" r:id="rId16"/>
    <p:sldId id="351" r:id="rId17"/>
    <p:sldId id="352" r:id="rId18"/>
    <p:sldId id="322" r:id="rId19"/>
    <p:sldId id="353" r:id="rId20"/>
    <p:sldId id="350" r:id="rId21"/>
    <p:sldId id="363" r:id="rId22"/>
    <p:sldId id="364" r:id="rId23"/>
    <p:sldId id="365" r:id="rId24"/>
    <p:sldId id="366" r:id="rId25"/>
    <p:sldId id="367" r:id="rId26"/>
    <p:sldId id="385" r:id="rId27"/>
    <p:sldId id="368" r:id="rId28"/>
    <p:sldId id="369" r:id="rId29"/>
    <p:sldId id="370" r:id="rId30"/>
    <p:sldId id="371" r:id="rId31"/>
    <p:sldId id="386" r:id="rId32"/>
    <p:sldId id="372" r:id="rId33"/>
    <p:sldId id="373" r:id="rId34"/>
    <p:sldId id="374" r:id="rId35"/>
    <p:sldId id="375" r:id="rId36"/>
    <p:sldId id="387" r:id="rId37"/>
    <p:sldId id="376" r:id="rId38"/>
    <p:sldId id="377" r:id="rId39"/>
    <p:sldId id="378" r:id="rId40"/>
    <p:sldId id="379" r:id="rId41"/>
    <p:sldId id="388" r:id="rId42"/>
    <p:sldId id="381" r:id="rId43"/>
    <p:sldId id="382" r:id="rId44"/>
    <p:sldId id="383" r:id="rId45"/>
    <p:sldId id="384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6A9961-A18A-45C7-BABF-369A9AA6AA28}" v="1433" dt="2025-10-21T00:52:06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383" autoAdjust="0"/>
  </p:normalViewPr>
  <p:slideViewPr>
    <p:cSldViewPr snapToGrid="0">
      <p:cViewPr varScale="1">
        <p:scale>
          <a:sx n="51" d="100"/>
          <a:sy n="51" d="100"/>
        </p:scale>
        <p:origin x="408" y="258"/>
      </p:cViewPr>
      <p:guideLst/>
    </p:cSldViewPr>
  </p:slideViewPr>
  <p:outlineViewPr>
    <p:cViewPr>
      <p:scale>
        <a:sx n="33" d="100"/>
        <a:sy n="33" d="100"/>
      </p:scale>
      <p:origin x="0" y="-2225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-Huang Ho" userId="3b9e8198e6400288" providerId="LiveId" clId="{91F94115-0E57-4CBF-95F3-C165D4CF045B}"/>
    <pc:docChg chg="undo custSel addSld delSld modSld sldOrd modMainMaster">
      <pc:chgData name="Min-Huang Ho" userId="3b9e8198e6400288" providerId="LiveId" clId="{91F94115-0E57-4CBF-95F3-C165D4CF045B}" dt="2025-10-21T00:52:06.287" v="27357"/>
      <pc:docMkLst>
        <pc:docMk/>
      </pc:docMkLst>
      <pc:sldChg chg="addSp delSp modSp mod">
        <pc:chgData name="Min-Huang Ho" userId="3b9e8198e6400288" providerId="LiveId" clId="{91F94115-0E57-4CBF-95F3-C165D4CF045B}" dt="2025-10-17T07:07:10.668" v="17967" actId="962"/>
        <pc:sldMkLst>
          <pc:docMk/>
          <pc:sldMk cId="2832025637" sldId="256"/>
        </pc:sldMkLst>
        <pc:spChg chg="mod">
          <ac:chgData name="Min-Huang Ho" userId="3b9e8198e6400288" providerId="LiveId" clId="{91F94115-0E57-4CBF-95F3-C165D4CF045B}" dt="2025-10-17T07:00:22.168" v="17963" actId="20577"/>
          <ac:spMkLst>
            <pc:docMk/>
            <pc:sldMk cId="2832025637" sldId="256"/>
            <ac:spMk id="2" creationId="{6AD02427-0A48-16EF-A89F-FA371B9D3712}"/>
          </ac:spMkLst>
        </pc:spChg>
        <pc:picChg chg="add mod">
          <ac:chgData name="Min-Huang Ho" userId="3b9e8198e6400288" providerId="LiveId" clId="{91F94115-0E57-4CBF-95F3-C165D4CF045B}" dt="2025-10-17T07:07:10.668" v="17967" actId="962"/>
          <ac:picMkLst>
            <pc:docMk/>
            <pc:sldMk cId="2832025637" sldId="256"/>
            <ac:picMk id="9" creationId="{3F4A85DD-DC3E-402F-EB1C-AF5F20DA4579}"/>
          </ac:picMkLst>
        </pc:picChg>
      </pc:sldChg>
      <pc:sldChg chg="addSp delSp modSp add mod">
        <pc:chgData name="Min-Huang Ho" userId="3b9e8198e6400288" providerId="LiveId" clId="{91F94115-0E57-4CBF-95F3-C165D4CF045B}" dt="2025-10-17T08:24:23.084" v="22512"/>
        <pc:sldMkLst>
          <pc:docMk/>
          <pc:sldMk cId="1433815912" sldId="313"/>
        </pc:sldMkLst>
        <pc:spChg chg="mod">
          <ac:chgData name="Min-Huang Ho" userId="3b9e8198e6400288" providerId="LiveId" clId="{91F94115-0E57-4CBF-95F3-C165D4CF045B}" dt="2025-10-17T08:24:23.084" v="22512"/>
          <ac:spMkLst>
            <pc:docMk/>
            <pc:sldMk cId="1433815912" sldId="313"/>
            <ac:spMk id="2" creationId="{199EEF80-E668-3B77-9A56-232E4806FBE5}"/>
          </ac:spMkLst>
        </pc:spChg>
        <pc:picChg chg="add mod">
          <ac:chgData name="Min-Huang Ho" userId="3b9e8198e6400288" providerId="LiveId" clId="{91F94115-0E57-4CBF-95F3-C165D4CF045B}" dt="2025-10-17T07:10:53.847" v="17971" actId="962"/>
          <ac:picMkLst>
            <pc:docMk/>
            <pc:sldMk cId="1433815912" sldId="313"/>
            <ac:picMk id="9" creationId="{65C65318-CDC7-3CEB-9DC4-18112DA70F84}"/>
          </ac:picMkLst>
        </pc:picChg>
      </pc:sldChg>
      <pc:sldChg chg="addSp delSp modSp new mod ord">
        <pc:chgData name="Min-Huang Ho" userId="3b9e8198e6400288" providerId="LiveId" clId="{91F94115-0E57-4CBF-95F3-C165D4CF045B}" dt="2025-10-17T07:57:34.161" v="20544"/>
        <pc:sldMkLst>
          <pc:docMk/>
          <pc:sldMk cId="900632478" sldId="321"/>
        </pc:sldMkLst>
        <pc:spChg chg="mod">
          <ac:chgData name="Min-Huang Ho" userId="3b9e8198e6400288" providerId="LiveId" clId="{91F94115-0E57-4CBF-95F3-C165D4CF045B}" dt="2025-10-17T07:57:34.161" v="20544"/>
          <ac:spMkLst>
            <pc:docMk/>
            <pc:sldMk cId="900632478" sldId="321"/>
            <ac:spMk id="2" creationId="{A276FF4C-54A3-0A2D-1E6A-AC87503686E5}"/>
          </ac:spMkLst>
        </pc:spChg>
        <pc:spChg chg="add del mod">
          <ac:chgData name="Min-Huang Ho" userId="3b9e8198e6400288" providerId="LiveId" clId="{91F94115-0E57-4CBF-95F3-C165D4CF045B}" dt="2025-10-17T07:44:35.033" v="20527" actId="20577"/>
          <ac:spMkLst>
            <pc:docMk/>
            <pc:sldMk cId="900632478" sldId="321"/>
            <ac:spMk id="3" creationId="{BF05EE73-91CA-65AF-A394-2D90B3863C96}"/>
          </ac:spMkLst>
        </pc:spChg>
      </pc:sldChg>
      <pc:sldChg chg="addSp delSp modSp new mod">
        <pc:chgData name="Min-Huang Ho" userId="3b9e8198e6400288" providerId="LiveId" clId="{91F94115-0E57-4CBF-95F3-C165D4CF045B}" dt="2025-10-17T07:21:58.494" v="19468" actId="1076"/>
        <pc:sldMkLst>
          <pc:docMk/>
          <pc:sldMk cId="1586656453" sldId="322"/>
        </pc:sldMkLst>
        <pc:spChg chg="mod">
          <ac:chgData name="Min-Huang Ho" userId="3b9e8198e6400288" providerId="LiveId" clId="{91F94115-0E57-4CBF-95F3-C165D4CF045B}" dt="2025-10-17T07:20:41.602" v="19395" actId="20577"/>
          <ac:spMkLst>
            <pc:docMk/>
            <pc:sldMk cId="1586656453" sldId="322"/>
            <ac:spMk id="2" creationId="{52D9EF16-2CF3-C3C9-7613-069C6C49E46A}"/>
          </ac:spMkLst>
        </pc:spChg>
        <pc:spChg chg="add del mod">
          <ac:chgData name="Min-Huang Ho" userId="3b9e8198e6400288" providerId="LiveId" clId="{91F94115-0E57-4CBF-95F3-C165D4CF045B}" dt="2025-10-17T07:21:30.284" v="19464" actId="20577"/>
          <ac:spMkLst>
            <pc:docMk/>
            <pc:sldMk cId="1586656453" sldId="322"/>
            <ac:spMk id="3" creationId="{5BEC458B-0CB6-8BEF-FAEF-B4E4BFA0E8DF}"/>
          </ac:spMkLst>
        </pc:spChg>
        <pc:picChg chg="add mod">
          <ac:chgData name="Min-Huang Ho" userId="3b9e8198e6400288" providerId="LiveId" clId="{91F94115-0E57-4CBF-95F3-C165D4CF045B}" dt="2025-10-17T07:21:58.494" v="19468" actId="1076"/>
          <ac:picMkLst>
            <pc:docMk/>
            <pc:sldMk cId="1586656453" sldId="322"/>
            <ac:picMk id="6" creationId="{BEBC89A8-B410-FB8A-C89D-C7076D75B3F9}"/>
          </ac:picMkLst>
        </pc:picChg>
      </pc:sldChg>
      <pc:sldChg chg="addSp delSp modSp add mod">
        <pc:chgData name="Min-Huang Ho" userId="3b9e8198e6400288" providerId="LiveId" clId="{91F94115-0E57-4CBF-95F3-C165D4CF045B}" dt="2025-10-17T12:23:54.559" v="25371" actId="962"/>
        <pc:sldMkLst>
          <pc:docMk/>
          <pc:sldMk cId="92471612" sldId="350"/>
        </pc:sldMkLst>
        <pc:picChg chg="add mod">
          <ac:chgData name="Min-Huang Ho" userId="3b9e8198e6400288" providerId="LiveId" clId="{91F94115-0E57-4CBF-95F3-C165D4CF045B}" dt="2025-10-17T12:23:54.559" v="25371" actId="962"/>
          <ac:picMkLst>
            <pc:docMk/>
            <pc:sldMk cId="92471612" sldId="350"/>
            <ac:picMk id="9" creationId="{B6A34A3A-A37E-FFD6-1962-943E9BCC0089}"/>
          </ac:picMkLst>
        </pc:picChg>
      </pc:sldChg>
      <pc:sldChg chg="addSp modSp add mod">
        <pc:chgData name="Min-Huang Ho" userId="3b9e8198e6400288" providerId="LiveId" clId="{91F94115-0E57-4CBF-95F3-C165D4CF045B}" dt="2025-10-17T07:16:40.039" v="18631" actId="1076"/>
        <pc:sldMkLst>
          <pc:docMk/>
          <pc:sldMk cId="3943015727" sldId="351"/>
        </pc:sldMkLst>
        <pc:spChg chg="mod">
          <ac:chgData name="Min-Huang Ho" userId="3b9e8198e6400288" providerId="LiveId" clId="{91F94115-0E57-4CBF-95F3-C165D4CF045B}" dt="2025-10-17T07:15:25.289" v="18454" actId="20577"/>
          <ac:spMkLst>
            <pc:docMk/>
            <pc:sldMk cId="3943015727" sldId="351"/>
            <ac:spMk id="2" creationId="{26D0D4D0-EF3A-C1D3-704C-1FDEEF5FB358}"/>
          </ac:spMkLst>
        </pc:spChg>
        <pc:spChg chg="mod">
          <ac:chgData name="Min-Huang Ho" userId="3b9e8198e6400288" providerId="LiveId" clId="{91F94115-0E57-4CBF-95F3-C165D4CF045B}" dt="2025-10-17T07:16:36.101" v="18628" actId="14100"/>
          <ac:spMkLst>
            <pc:docMk/>
            <pc:sldMk cId="3943015727" sldId="351"/>
            <ac:spMk id="3" creationId="{C7CD477A-BE4E-386D-F7B9-FC2ECBECCD75}"/>
          </ac:spMkLst>
        </pc:spChg>
        <pc:picChg chg="add mod">
          <ac:chgData name="Min-Huang Ho" userId="3b9e8198e6400288" providerId="LiveId" clId="{91F94115-0E57-4CBF-95F3-C165D4CF045B}" dt="2025-10-17T07:16:40.039" v="18631" actId="1076"/>
          <ac:picMkLst>
            <pc:docMk/>
            <pc:sldMk cId="3943015727" sldId="351"/>
            <ac:picMk id="6" creationId="{11CB5621-9FEF-1A7A-E436-A187BF75895B}"/>
          </ac:picMkLst>
        </pc:picChg>
      </pc:sldChg>
      <pc:sldChg chg="addSp delSp modSp add mod">
        <pc:chgData name="Min-Huang Ho" userId="3b9e8198e6400288" providerId="LiveId" clId="{91F94115-0E57-4CBF-95F3-C165D4CF045B}" dt="2025-10-17T07:18:25.688" v="19001" actId="1076"/>
        <pc:sldMkLst>
          <pc:docMk/>
          <pc:sldMk cId="1122233439" sldId="352"/>
        </pc:sldMkLst>
        <pc:spChg chg="mod">
          <ac:chgData name="Min-Huang Ho" userId="3b9e8198e6400288" providerId="LiveId" clId="{91F94115-0E57-4CBF-95F3-C165D4CF045B}" dt="2025-10-17T07:16:53.253" v="18654" actId="20577"/>
          <ac:spMkLst>
            <pc:docMk/>
            <pc:sldMk cId="1122233439" sldId="352"/>
            <ac:spMk id="2" creationId="{EE2F1B90-E823-6826-3460-18433D646370}"/>
          </ac:spMkLst>
        </pc:spChg>
        <pc:spChg chg="mod">
          <ac:chgData name="Min-Huang Ho" userId="3b9e8198e6400288" providerId="LiveId" clId="{91F94115-0E57-4CBF-95F3-C165D4CF045B}" dt="2025-10-17T07:17:57.084" v="18996" actId="20577"/>
          <ac:spMkLst>
            <pc:docMk/>
            <pc:sldMk cId="1122233439" sldId="352"/>
            <ac:spMk id="3" creationId="{28A24EFF-6D8C-56FA-55B9-B3AC1175D144}"/>
          </ac:spMkLst>
        </pc:spChg>
        <pc:picChg chg="add mod">
          <ac:chgData name="Min-Huang Ho" userId="3b9e8198e6400288" providerId="LiveId" clId="{91F94115-0E57-4CBF-95F3-C165D4CF045B}" dt="2025-10-17T07:18:25.688" v="19001" actId="1076"/>
          <ac:picMkLst>
            <pc:docMk/>
            <pc:sldMk cId="1122233439" sldId="352"/>
            <ac:picMk id="7" creationId="{45A921F8-22E2-A0C5-02F5-5A56D5604111}"/>
          </ac:picMkLst>
        </pc:picChg>
      </pc:sldChg>
      <pc:sldChg chg="modSp add mod">
        <pc:chgData name="Min-Huang Ho" userId="3b9e8198e6400288" providerId="LiveId" clId="{91F94115-0E57-4CBF-95F3-C165D4CF045B}" dt="2025-10-17T12:15:58.153" v="25160" actId="20577"/>
        <pc:sldMkLst>
          <pc:docMk/>
          <pc:sldMk cId="2476442411" sldId="353"/>
        </pc:sldMkLst>
        <pc:spChg chg="mod">
          <ac:chgData name="Min-Huang Ho" userId="3b9e8198e6400288" providerId="LiveId" clId="{91F94115-0E57-4CBF-95F3-C165D4CF045B}" dt="2025-10-17T12:15:58.153" v="25160" actId="20577"/>
          <ac:spMkLst>
            <pc:docMk/>
            <pc:sldMk cId="2476442411" sldId="353"/>
            <ac:spMk id="2" creationId="{8C221762-2982-4C6A-2E72-D5232F1CB42E}"/>
          </ac:spMkLst>
        </pc:spChg>
        <pc:spChg chg="mod">
          <ac:chgData name="Min-Huang Ho" userId="3b9e8198e6400288" providerId="LiveId" clId="{91F94115-0E57-4CBF-95F3-C165D4CF045B}" dt="2025-10-17T08:29:16.369" v="23299" actId="20577"/>
          <ac:spMkLst>
            <pc:docMk/>
            <pc:sldMk cId="2476442411" sldId="353"/>
            <ac:spMk id="3" creationId="{DDF392A1-2161-BC9A-6BC3-6581FF52F6D7}"/>
          </ac:spMkLst>
        </pc:spChg>
      </pc:sldChg>
      <pc:sldChg chg="addSp modSp new mod">
        <pc:chgData name="Min-Huang Ho" userId="3b9e8198e6400288" providerId="LiveId" clId="{91F94115-0E57-4CBF-95F3-C165D4CF045B}" dt="2025-10-17T07:23:36.871" v="19606" actId="1076"/>
        <pc:sldMkLst>
          <pc:docMk/>
          <pc:sldMk cId="1902710447" sldId="354"/>
        </pc:sldMkLst>
        <pc:spChg chg="mod">
          <ac:chgData name="Min-Huang Ho" userId="3b9e8198e6400288" providerId="LiveId" clId="{91F94115-0E57-4CBF-95F3-C165D4CF045B}" dt="2025-10-17T07:22:25.108" v="19522" actId="20577"/>
          <ac:spMkLst>
            <pc:docMk/>
            <pc:sldMk cId="1902710447" sldId="354"/>
            <ac:spMk id="2" creationId="{7D7A6F67-94B9-378F-C953-F1F7070918B5}"/>
          </ac:spMkLst>
        </pc:spChg>
        <pc:spChg chg="mod">
          <ac:chgData name="Min-Huang Ho" userId="3b9e8198e6400288" providerId="LiveId" clId="{91F94115-0E57-4CBF-95F3-C165D4CF045B}" dt="2025-10-17T07:22:50.764" v="19602" actId="20577"/>
          <ac:spMkLst>
            <pc:docMk/>
            <pc:sldMk cId="1902710447" sldId="354"/>
            <ac:spMk id="3" creationId="{FAB283EA-9FAB-B312-158F-FCA46795A2BF}"/>
          </ac:spMkLst>
        </pc:spChg>
        <pc:picChg chg="add mod">
          <ac:chgData name="Min-Huang Ho" userId="3b9e8198e6400288" providerId="LiveId" clId="{91F94115-0E57-4CBF-95F3-C165D4CF045B}" dt="2025-10-17T07:23:36.871" v="19606" actId="1076"/>
          <ac:picMkLst>
            <pc:docMk/>
            <pc:sldMk cId="1902710447" sldId="354"/>
            <ac:picMk id="6" creationId="{55DDFE2C-55CC-DC9E-8C50-EB9B127DF74C}"/>
          </ac:picMkLst>
        </pc:picChg>
      </pc:sldChg>
      <pc:sldChg chg="modSp add mod">
        <pc:chgData name="Min-Huang Ho" userId="3b9e8198e6400288" providerId="LiveId" clId="{91F94115-0E57-4CBF-95F3-C165D4CF045B}" dt="2025-10-17T07:25:36.189" v="19661"/>
        <pc:sldMkLst>
          <pc:docMk/>
          <pc:sldMk cId="547676090" sldId="355"/>
        </pc:sldMkLst>
        <pc:spChg chg="mod">
          <ac:chgData name="Min-Huang Ho" userId="3b9e8198e6400288" providerId="LiveId" clId="{91F94115-0E57-4CBF-95F3-C165D4CF045B}" dt="2025-10-17T07:25:36.189" v="19661"/>
          <ac:spMkLst>
            <pc:docMk/>
            <pc:sldMk cId="547676090" sldId="355"/>
            <ac:spMk id="2" creationId="{C514A120-356A-CECA-A0BB-30037F91A461}"/>
          </ac:spMkLst>
        </pc:spChg>
      </pc:sldChg>
      <pc:sldChg chg="add">
        <pc:chgData name="Min-Huang Ho" userId="3b9e8198e6400288" providerId="LiveId" clId="{91F94115-0E57-4CBF-95F3-C165D4CF045B}" dt="2025-10-17T07:25:45.259" v="19662" actId="2890"/>
        <pc:sldMkLst>
          <pc:docMk/>
          <pc:sldMk cId="2470565921" sldId="356"/>
        </pc:sldMkLst>
      </pc:sldChg>
      <pc:sldChg chg="addSp modSp new mod">
        <pc:chgData name="Min-Huang Ho" userId="3b9e8198e6400288" providerId="LiveId" clId="{91F94115-0E57-4CBF-95F3-C165D4CF045B}" dt="2025-10-17T12:15:41.426" v="25159" actId="1076"/>
        <pc:sldMkLst>
          <pc:docMk/>
          <pc:sldMk cId="3966496695" sldId="357"/>
        </pc:sldMkLst>
        <pc:spChg chg="mod">
          <ac:chgData name="Min-Huang Ho" userId="3b9e8198e6400288" providerId="LiveId" clId="{91F94115-0E57-4CBF-95F3-C165D4CF045B}" dt="2025-10-17T07:59:27.031" v="20689"/>
          <ac:spMkLst>
            <pc:docMk/>
            <pc:sldMk cId="3966496695" sldId="357"/>
            <ac:spMk id="2" creationId="{8D218A9E-C412-0FE8-D987-27CCBF13E222}"/>
          </ac:spMkLst>
        </pc:spChg>
        <pc:spChg chg="mod">
          <ac:chgData name="Min-Huang Ho" userId="3b9e8198e6400288" providerId="LiveId" clId="{91F94115-0E57-4CBF-95F3-C165D4CF045B}" dt="2025-10-17T08:00:17.921" v="20888"/>
          <ac:spMkLst>
            <pc:docMk/>
            <pc:sldMk cId="3966496695" sldId="357"/>
            <ac:spMk id="3" creationId="{3FC1B05C-EF01-E099-59AC-B4B2C0C4FB6F}"/>
          </ac:spMkLst>
        </pc:spChg>
        <pc:picChg chg="add mod">
          <ac:chgData name="Min-Huang Ho" userId="3b9e8198e6400288" providerId="LiveId" clId="{91F94115-0E57-4CBF-95F3-C165D4CF045B}" dt="2025-10-17T12:15:41.426" v="25159" actId="1076"/>
          <ac:picMkLst>
            <pc:docMk/>
            <pc:sldMk cId="3966496695" sldId="357"/>
            <ac:picMk id="6" creationId="{2F3392C9-DE48-3D75-035E-FEE4592C15F4}"/>
          </ac:picMkLst>
        </pc:picChg>
      </pc:sldChg>
      <pc:sldChg chg="modSp new mod ord">
        <pc:chgData name="Min-Huang Ho" userId="3b9e8198e6400288" providerId="LiveId" clId="{91F94115-0E57-4CBF-95F3-C165D4CF045B}" dt="2025-10-17T08:05:30.652" v="21811" actId="20577"/>
        <pc:sldMkLst>
          <pc:docMk/>
          <pc:sldMk cId="999644429" sldId="358"/>
        </pc:sldMkLst>
        <pc:spChg chg="mod">
          <ac:chgData name="Min-Huang Ho" userId="3b9e8198e6400288" providerId="LiveId" clId="{91F94115-0E57-4CBF-95F3-C165D4CF045B}" dt="2025-10-17T08:01:00.832" v="20983"/>
          <ac:spMkLst>
            <pc:docMk/>
            <pc:sldMk cId="999644429" sldId="358"/>
            <ac:spMk id="2" creationId="{4ECB753F-D795-011F-8306-F044DA763C60}"/>
          </ac:spMkLst>
        </pc:spChg>
        <pc:spChg chg="mod">
          <ac:chgData name="Min-Huang Ho" userId="3b9e8198e6400288" providerId="LiveId" clId="{91F94115-0E57-4CBF-95F3-C165D4CF045B}" dt="2025-10-17T08:05:30.652" v="21811" actId="20577"/>
          <ac:spMkLst>
            <pc:docMk/>
            <pc:sldMk cId="999644429" sldId="358"/>
            <ac:spMk id="3" creationId="{9EA0B6E5-AE89-FDD5-7E4D-B643F1DA8152}"/>
          </ac:spMkLst>
        </pc:spChg>
      </pc:sldChg>
      <pc:sldChg chg="addSp modSp new mod">
        <pc:chgData name="Min-Huang Ho" userId="3b9e8198e6400288" providerId="LiveId" clId="{91F94115-0E57-4CBF-95F3-C165D4CF045B}" dt="2025-10-17T08:13:09.187" v="21966" actId="1076"/>
        <pc:sldMkLst>
          <pc:docMk/>
          <pc:sldMk cId="1328353090" sldId="359"/>
        </pc:sldMkLst>
        <pc:spChg chg="mod">
          <ac:chgData name="Min-Huang Ho" userId="3b9e8198e6400288" providerId="LiveId" clId="{91F94115-0E57-4CBF-95F3-C165D4CF045B}" dt="2025-10-17T08:10:00.253" v="21837"/>
          <ac:spMkLst>
            <pc:docMk/>
            <pc:sldMk cId="1328353090" sldId="359"/>
            <ac:spMk id="2" creationId="{32CE8081-79DB-73E8-643B-7B6113ED6096}"/>
          </ac:spMkLst>
        </pc:spChg>
        <pc:spChg chg="mod">
          <ac:chgData name="Min-Huang Ho" userId="3b9e8198e6400288" providerId="LiveId" clId="{91F94115-0E57-4CBF-95F3-C165D4CF045B}" dt="2025-10-17T08:11:30.664" v="21961" actId="12"/>
          <ac:spMkLst>
            <pc:docMk/>
            <pc:sldMk cId="1328353090" sldId="359"/>
            <ac:spMk id="3" creationId="{1E83B034-22FF-49EB-1BE8-D546FFF354BA}"/>
          </ac:spMkLst>
        </pc:spChg>
        <pc:picChg chg="add mod">
          <ac:chgData name="Min-Huang Ho" userId="3b9e8198e6400288" providerId="LiveId" clId="{91F94115-0E57-4CBF-95F3-C165D4CF045B}" dt="2025-10-17T08:13:09.187" v="21966" actId="1076"/>
          <ac:picMkLst>
            <pc:docMk/>
            <pc:sldMk cId="1328353090" sldId="359"/>
            <ac:picMk id="6" creationId="{54385ECC-0AFE-8F27-E93D-0CAB40D8C1DF}"/>
          </ac:picMkLst>
        </pc:picChg>
      </pc:sldChg>
      <pc:sldChg chg="addSp modSp new mod">
        <pc:chgData name="Min-Huang Ho" userId="3b9e8198e6400288" providerId="LiveId" clId="{91F94115-0E57-4CBF-95F3-C165D4CF045B}" dt="2025-10-17T08:18:42.201" v="22030" actId="1076"/>
        <pc:sldMkLst>
          <pc:docMk/>
          <pc:sldMk cId="189871231" sldId="360"/>
        </pc:sldMkLst>
        <pc:spChg chg="mod">
          <ac:chgData name="Min-Huang Ho" userId="3b9e8198e6400288" providerId="LiveId" clId="{91F94115-0E57-4CBF-95F3-C165D4CF045B}" dt="2025-10-17T08:10:37.399" v="21934"/>
          <ac:spMkLst>
            <pc:docMk/>
            <pc:sldMk cId="189871231" sldId="360"/>
            <ac:spMk id="2" creationId="{075A8342-C020-B947-93AD-0293A3564057}"/>
          </ac:spMkLst>
        </pc:spChg>
        <pc:spChg chg="mod">
          <ac:chgData name="Min-Huang Ho" userId="3b9e8198e6400288" providerId="LiveId" clId="{91F94115-0E57-4CBF-95F3-C165D4CF045B}" dt="2025-10-17T08:13:55.806" v="22026" actId="12"/>
          <ac:spMkLst>
            <pc:docMk/>
            <pc:sldMk cId="189871231" sldId="360"/>
            <ac:spMk id="3" creationId="{2BB615A6-480D-A896-8B6F-BBCFD7BF22CC}"/>
          </ac:spMkLst>
        </pc:spChg>
        <pc:picChg chg="add mod">
          <ac:chgData name="Min-Huang Ho" userId="3b9e8198e6400288" providerId="LiveId" clId="{91F94115-0E57-4CBF-95F3-C165D4CF045B}" dt="2025-10-17T08:18:42.201" v="22030" actId="1076"/>
          <ac:picMkLst>
            <pc:docMk/>
            <pc:sldMk cId="189871231" sldId="360"/>
            <ac:picMk id="6" creationId="{14DC563C-EC08-98B0-2E8D-8075BF2D69DF}"/>
          </ac:picMkLst>
        </pc:picChg>
      </pc:sldChg>
      <pc:sldChg chg="addSp delSp modSp add mod">
        <pc:chgData name="Min-Huang Ho" userId="3b9e8198e6400288" providerId="LiveId" clId="{91F94115-0E57-4CBF-95F3-C165D4CF045B}" dt="2025-10-17T08:23:48.128" v="22488" actId="1076"/>
        <pc:sldMkLst>
          <pc:docMk/>
          <pc:sldMk cId="1376033743" sldId="361"/>
        </pc:sldMkLst>
        <pc:spChg chg="mod">
          <ac:chgData name="Min-Huang Ho" userId="3b9e8198e6400288" providerId="LiveId" clId="{91F94115-0E57-4CBF-95F3-C165D4CF045B}" dt="2025-10-17T08:19:30.728" v="22083"/>
          <ac:spMkLst>
            <pc:docMk/>
            <pc:sldMk cId="1376033743" sldId="361"/>
            <ac:spMk id="2" creationId="{6BF3C65C-6A4A-4F6C-38C7-BC305C208B2D}"/>
          </ac:spMkLst>
        </pc:spChg>
        <pc:spChg chg="mod">
          <ac:chgData name="Min-Huang Ho" userId="3b9e8198e6400288" providerId="LiveId" clId="{91F94115-0E57-4CBF-95F3-C165D4CF045B}" dt="2025-10-17T08:20:49.425" v="22484" actId="20577"/>
          <ac:spMkLst>
            <pc:docMk/>
            <pc:sldMk cId="1376033743" sldId="361"/>
            <ac:spMk id="3" creationId="{81601266-485B-2EE5-2B0E-8BC6B16BF14E}"/>
          </ac:spMkLst>
        </pc:spChg>
        <pc:picChg chg="add mod">
          <ac:chgData name="Min-Huang Ho" userId="3b9e8198e6400288" providerId="LiveId" clId="{91F94115-0E57-4CBF-95F3-C165D4CF045B}" dt="2025-10-17T08:23:48.128" v="22488" actId="1076"/>
          <ac:picMkLst>
            <pc:docMk/>
            <pc:sldMk cId="1376033743" sldId="361"/>
            <ac:picMk id="7" creationId="{B2CD9089-5497-FD01-1BB5-259FDEDF2214}"/>
          </ac:picMkLst>
        </pc:picChg>
      </pc:sldChg>
      <pc:sldChg chg="addSp modSp new mod">
        <pc:chgData name="Min-Huang Ho" userId="3b9e8198e6400288" providerId="LiveId" clId="{91F94115-0E57-4CBF-95F3-C165D4CF045B}" dt="2025-10-17T08:27:46.753" v="22814" actId="1076"/>
        <pc:sldMkLst>
          <pc:docMk/>
          <pc:sldMk cId="1292392489" sldId="362"/>
        </pc:sldMkLst>
        <pc:spChg chg="mod">
          <ac:chgData name="Min-Huang Ho" userId="3b9e8198e6400288" providerId="LiveId" clId="{91F94115-0E57-4CBF-95F3-C165D4CF045B}" dt="2025-10-17T08:25:57.177" v="22546"/>
          <ac:spMkLst>
            <pc:docMk/>
            <pc:sldMk cId="1292392489" sldId="362"/>
            <ac:spMk id="2" creationId="{6D03C5F8-8BC6-6E15-866B-6B333CB79B32}"/>
          </ac:spMkLst>
        </pc:spChg>
        <pc:spChg chg="mod">
          <ac:chgData name="Min-Huang Ho" userId="3b9e8198e6400288" providerId="LiveId" clId="{91F94115-0E57-4CBF-95F3-C165D4CF045B}" dt="2025-10-17T08:26:58.165" v="22810"/>
          <ac:spMkLst>
            <pc:docMk/>
            <pc:sldMk cId="1292392489" sldId="362"/>
            <ac:spMk id="3" creationId="{A8FF5F59-EEA6-94CE-2167-5D1F7984E579}"/>
          </ac:spMkLst>
        </pc:spChg>
        <pc:picChg chg="add mod">
          <ac:chgData name="Min-Huang Ho" userId="3b9e8198e6400288" providerId="LiveId" clId="{91F94115-0E57-4CBF-95F3-C165D4CF045B}" dt="2025-10-17T08:27:46.753" v="22814" actId="1076"/>
          <ac:picMkLst>
            <pc:docMk/>
            <pc:sldMk cId="1292392489" sldId="362"/>
            <ac:picMk id="6" creationId="{792BA322-4E1E-FC7B-4736-7121F2E13C21}"/>
          </ac:picMkLst>
        </pc:picChg>
      </pc:sldChg>
      <pc:sldChg chg="addSp modSp add mod ord">
        <pc:chgData name="Min-Huang Ho" userId="3b9e8198e6400288" providerId="LiveId" clId="{91F94115-0E57-4CBF-95F3-C165D4CF045B}" dt="2025-10-17T12:16:16.487" v="25173"/>
        <pc:sldMkLst>
          <pc:docMk/>
          <pc:sldMk cId="533010710" sldId="363"/>
        </pc:sldMkLst>
        <pc:spChg chg="mod">
          <ac:chgData name="Min-Huang Ho" userId="3b9e8198e6400288" providerId="LiveId" clId="{91F94115-0E57-4CBF-95F3-C165D4CF045B}" dt="2025-10-17T12:16:16.487" v="25173"/>
          <ac:spMkLst>
            <pc:docMk/>
            <pc:sldMk cId="533010710" sldId="363"/>
            <ac:spMk id="2" creationId="{4BBC3898-C4EE-36AF-3276-ABC06742B92F}"/>
          </ac:spMkLst>
        </pc:spChg>
        <pc:spChg chg="mod">
          <ac:chgData name="Min-Huang Ho" userId="3b9e8198e6400288" providerId="LiveId" clId="{91F94115-0E57-4CBF-95F3-C165D4CF045B}" dt="2025-10-17T08:33:50.790" v="23674"/>
          <ac:spMkLst>
            <pc:docMk/>
            <pc:sldMk cId="533010710" sldId="363"/>
            <ac:spMk id="3" creationId="{ED020CC8-F08C-1647-00AE-8029D0DCFD55}"/>
          </ac:spMkLst>
        </pc:spChg>
        <pc:picChg chg="add mod">
          <ac:chgData name="Min-Huang Ho" userId="3b9e8198e6400288" providerId="LiveId" clId="{91F94115-0E57-4CBF-95F3-C165D4CF045B}" dt="2025-10-17T08:33:54.341" v="23675" actId="1076"/>
          <ac:picMkLst>
            <pc:docMk/>
            <pc:sldMk cId="533010710" sldId="363"/>
            <ac:picMk id="6" creationId="{97D6DD09-1C97-B29E-A45A-F34F7043DAC3}"/>
          </ac:picMkLst>
        </pc:picChg>
      </pc:sldChg>
      <pc:sldChg chg="addSp modSp new mod">
        <pc:chgData name="Min-Huang Ho" userId="3b9e8198e6400288" providerId="LiveId" clId="{91F94115-0E57-4CBF-95F3-C165D4CF045B}" dt="2025-10-17T08:38:35.726" v="23999" actId="20577"/>
        <pc:sldMkLst>
          <pc:docMk/>
          <pc:sldMk cId="1732468003" sldId="364"/>
        </pc:sldMkLst>
        <pc:spChg chg="mod">
          <ac:chgData name="Min-Huang Ho" userId="3b9e8198e6400288" providerId="LiveId" clId="{91F94115-0E57-4CBF-95F3-C165D4CF045B}" dt="2025-10-17T08:34:58.544" v="23738" actId="20577"/>
          <ac:spMkLst>
            <pc:docMk/>
            <pc:sldMk cId="1732468003" sldId="364"/>
            <ac:spMk id="2" creationId="{88FF0F32-8410-D924-F7E3-2683AC25C52C}"/>
          </ac:spMkLst>
        </pc:spChg>
        <pc:spChg chg="mod">
          <ac:chgData name="Min-Huang Ho" userId="3b9e8198e6400288" providerId="LiveId" clId="{91F94115-0E57-4CBF-95F3-C165D4CF045B}" dt="2025-10-17T08:38:35.726" v="23999" actId="20577"/>
          <ac:spMkLst>
            <pc:docMk/>
            <pc:sldMk cId="1732468003" sldId="364"/>
            <ac:spMk id="3" creationId="{2B43BEC1-A6F1-3731-71E9-61845E4C22C3}"/>
          </ac:spMkLst>
        </pc:spChg>
        <pc:picChg chg="add mod">
          <ac:chgData name="Min-Huang Ho" userId="3b9e8198e6400288" providerId="LiveId" clId="{91F94115-0E57-4CBF-95F3-C165D4CF045B}" dt="2025-10-17T08:37:29.232" v="23742" actId="1076"/>
          <ac:picMkLst>
            <pc:docMk/>
            <pc:sldMk cId="1732468003" sldId="364"/>
            <ac:picMk id="6" creationId="{78F7CA8F-5D8B-4D30-36BB-09AC6EE154DB}"/>
          </ac:picMkLst>
        </pc:picChg>
      </pc:sldChg>
      <pc:sldChg chg="delSp modSp add mod">
        <pc:chgData name="Min-Huang Ho" userId="3b9e8198e6400288" providerId="LiveId" clId="{91F94115-0E57-4CBF-95F3-C165D4CF045B}" dt="2025-10-17T09:11:16.192" v="24211" actId="20577"/>
        <pc:sldMkLst>
          <pc:docMk/>
          <pc:sldMk cId="39222050" sldId="365"/>
        </pc:sldMkLst>
        <pc:spChg chg="mod">
          <ac:chgData name="Min-Huang Ho" userId="3b9e8198e6400288" providerId="LiveId" clId="{91F94115-0E57-4CBF-95F3-C165D4CF045B}" dt="2025-10-17T08:39:06.548" v="24136" actId="14100"/>
          <ac:spMkLst>
            <pc:docMk/>
            <pc:sldMk cId="39222050" sldId="365"/>
            <ac:spMk id="2" creationId="{0418A996-6BD6-9534-522F-B1C83757145C}"/>
          </ac:spMkLst>
        </pc:spChg>
        <pc:spChg chg="mod">
          <ac:chgData name="Min-Huang Ho" userId="3b9e8198e6400288" providerId="LiveId" clId="{91F94115-0E57-4CBF-95F3-C165D4CF045B}" dt="2025-10-17T09:11:16.192" v="24211" actId="20577"/>
          <ac:spMkLst>
            <pc:docMk/>
            <pc:sldMk cId="39222050" sldId="365"/>
            <ac:spMk id="3" creationId="{BCF9F56C-BF12-82EA-FF75-2499E1E80D2A}"/>
          </ac:spMkLst>
        </pc:spChg>
      </pc:sldChg>
      <pc:sldChg chg="addSp delSp modSp new mod">
        <pc:chgData name="Min-Huang Ho" userId="3b9e8198e6400288" providerId="LiveId" clId="{91F94115-0E57-4CBF-95F3-C165D4CF045B}" dt="2025-10-17T09:12:30.447" v="24317" actId="14100"/>
        <pc:sldMkLst>
          <pc:docMk/>
          <pc:sldMk cId="3826170129" sldId="366"/>
        </pc:sldMkLst>
        <pc:spChg chg="mod">
          <ac:chgData name="Min-Huang Ho" userId="3b9e8198e6400288" providerId="LiveId" clId="{91F94115-0E57-4CBF-95F3-C165D4CF045B}" dt="2025-10-17T09:11:34.043" v="24314"/>
          <ac:spMkLst>
            <pc:docMk/>
            <pc:sldMk cId="3826170129" sldId="366"/>
            <ac:spMk id="2" creationId="{EFC1A769-8C1D-2573-21AC-1ED4510E44D1}"/>
          </ac:spMkLst>
        </pc:spChg>
        <pc:picChg chg="add mod ord">
          <ac:chgData name="Min-Huang Ho" userId="3b9e8198e6400288" providerId="LiveId" clId="{91F94115-0E57-4CBF-95F3-C165D4CF045B}" dt="2025-10-17T09:12:30.447" v="24317" actId="14100"/>
          <ac:picMkLst>
            <pc:docMk/>
            <pc:sldMk cId="3826170129" sldId="366"/>
            <ac:picMk id="6" creationId="{9F54056F-AD1D-4E8A-16C0-BF440C026039}"/>
          </ac:picMkLst>
        </pc:picChg>
      </pc:sldChg>
      <pc:sldChg chg="addSp modSp add mod ord">
        <pc:chgData name="Min-Huang Ho" userId="3b9e8198e6400288" providerId="LiveId" clId="{91F94115-0E57-4CBF-95F3-C165D4CF045B}" dt="2025-10-17T09:59:53.274" v="24522" actId="1076"/>
        <pc:sldMkLst>
          <pc:docMk/>
          <pc:sldMk cId="2564091889" sldId="367"/>
        </pc:sldMkLst>
        <pc:spChg chg="mod">
          <ac:chgData name="Min-Huang Ho" userId="3b9e8198e6400288" providerId="LiveId" clId="{91F94115-0E57-4CBF-95F3-C165D4CF045B}" dt="2025-10-17T09:20:35.767" v="24386"/>
          <ac:spMkLst>
            <pc:docMk/>
            <pc:sldMk cId="2564091889" sldId="367"/>
            <ac:spMk id="2" creationId="{54FCCCC3-B5DF-FD87-90A1-5244BEED5497}"/>
          </ac:spMkLst>
        </pc:spChg>
        <pc:spChg chg="mod">
          <ac:chgData name="Min-Huang Ho" userId="3b9e8198e6400288" providerId="LiveId" clId="{91F94115-0E57-4CBF-95F3-C165D4CF045B}" dt="2025-10-17T09:59:49.285" v="24520" actId="14100"/>
          <ac:spMkLst>
            <pc:docMk/>
            <pc:sldMk cId="2564091889" sldId="367"/>
            <ac:spMk id="3" creationId="{C7D854DE-16FD-DD6E-E7D3-5B0CC97DC161}"/>
          </ac:spMkLst>
        </pc:spChg>
        <pc:picChg chg="add mod">
          <ac:chgData name="Min-Huang Ho" userId="3b9e8198e6400288" providerId="LiveId" clId="{91F94115-0E57-4CBF-95F3-C165D4CF045B}" dt="2025-10-17T09:59:53.274" v="24522" actId="1076"/>
          <ac:picMkLst>
            <pc:docMk/>
            <pc:sldMk cId="2564091889" sldId="367"/>
            <ac:picMk id="6" creationId="{EDDC71A4-7F99-18FD-233F-4FD5F7B19566}"/>
          </ac:picMkLst>
        </pc:picChg>
      </pc:sldChg>
      <pc:sldChg chg="addSp delSp modSp new mod">
        <pc:chgData name="Min-Huang Ho" userId="3b9e8198e6400288" providerId="LiveId" clId="{91F94115-0E57-4CBF-95F3-C165D4CF045B}" dt="2025-10-17T10:02:44.250" v="24605" actId="20577"/>
        <pc:sldMkLst>
          <pc:docMk/>
          <pc:sldMk cId="3300041980" sldId="368"/>
        </pc:sldMkLst>
        <pc:spChg chg="mod">
          <ac:chgData name="Min-Huang Ho" userId="3b9e8198e6400288" providerId="LiveId" clId="{91F94115-0E57-4CBF-95F3-C165D4CF045B}" dt="2025-10-17T10:02:12.191" v="24595"/>
          <ac:spMkLst>
            <pc:docMk/>
            <pc:sldMk cId="3300041980" sldId="368"/>
            <ac:spMk id="2" creationId="{FF54E2B0-D6F5-DAC3-D55F-4CE9A2F194DE}"/>
          </ac:spMkLst>
        </pc:spChg>
        <pc:spChg chg="add del mod">
          <ac:chgData name="Min-Huang Ho" userId="3b9e8198e6400288" providerId="LiveId" clId="{91F94115-0E57-4CBF-95F3-C165D4CF045B}" dt="2025-10-17T10:02:44.250" v="24605" actId="20577"/>
          <ac:spMkLst>
            <pc:docMk/>
            <pc:sldMk cId="3300041980" sldId="368"/>
            <ac:spMk id="3" creationId="{48801861-F6F7-761B-FBA5-0D88ED9A1566}"/>
          </ac:spMkLst>
        </pc:spChg>
      </pc:sldChg>
      <pc:sldChg chg="addSp delSp modSp new mod">
        <pc:chgData name="Min-Huang Ho" userId="3b9e8198e6400288" providerId="LiveId" clId="{91F94115-0E57-4CBF-95F3-C165D4CF045B}" dt="2025-10-17T10:03:44" v="24648" actId="20577"/>
        <pc:sldMkLst>
          <pc:docMk/>
          <pc:sldMk cId="1221874334" sldId="369"/>
        </pc:sldMkLst>
        <pc:spChg chg="mod">
          <ac:chgData name="Min-Huang Ho" userId="3b9e8198e6400288" providerId="LiveId" clId="{91F94115-0E57-4CBF-95F3-C165D4CF045B}" dt="2025-10-17T10:03:15.151" v="24640"/>
          <ac:spMkLst>
            <pc:docMk/>
            <pc:sldMk cId="1221874334" sldId="369"/>
            <ac:spMk id="2" creationId="{B772E326-7E45-695B-B130-4EC73E8547C2}"/>
          </ac:spMkLst>
        </pc:spChg>
        <pc:spChg chg="add del mod">
          <ac:chgData name="Min-Huang Ho" userId="3b9e8198e6400288" providerId="LiveId" clId="{91F94115-0E57-4CBF-95F3-C165D4CF045B}" dt="2025-10-17T10:03:44" v="24648" actId="20577"/>
          <ac:spMkLst>
            <pc:docMk/>
            <pc:sldMk cId="1221874334" sldId="369"/>
            <ac:spMk id="3" creationId="{4951211B-BED2-ED5A-A525-49CD8C87418C}"/>
          </ac:spMkLst>
        </pc:spChg>
      </pc:sldChg>
      <pc:sldChg chg="addSp modSp new mod">
        <pc:chgData name="Min-Huang Ho" userId="3b9e8198e6400288" providerId="LiveId" clId="{91F94115-0E57-4CBF-95F3-C165D4CF045B}" dt="2025-10-17T10:26:16.991" v="25154" actId="1076"/>
        <pc:sldMkLst>
          <pc:docMk/>
          <pc:sldMk cId="3801460600" sldId="370"/>
        </pc:sldMkLst>
        <pc:spChg chg="mod">
          <ac:chgData name="Min-Huang Ho" userId="3b9e8198e6400288" providerId="LiveId" clId="{91F94115-0E57-4CBF-95F3-C165D4CF045B}" dt="2025-10-17T10:04:04.981" v="24687"/>
          <ac:spMkLst>
            <pc:docMk/>
            <pc:sldMk cId="3801460600" sldId="370"/>
            <ac:spMk id="2" creationId="{2DD194A2-89C0-97A0-E828-764F3EC8A57D}"/>
          </ac:spMkLst>
        </pc:spChg>
        <pc:spChg chg="mod">
          <ac:chgData name="Min-Huang Ho" userId="3b9e8198e6400288" providerId="LiveId" clId="{91F94115-0E57-4CBF-95F3-C165D4CF045B}" dt="2025-10-17T10:04:20.661" v="24692" actId="20577"/>
          <ac:spMkLst>
            <pc:docMk/>
            <pc:sldMk cId="3801460600" sldId="370"/>
            <ac:spMk id="3" creationId="{ABD4D3AA-547E-2E37-59A4-592196E6A053}"/>
          </ac:spMkLst>
        </pc:spChg>
        <pc:picChg chg="add mod">
          <ac:chgData name="Min-Huang Ho" userId="3b9e8198e6400288" providerId="LiveId" clId="{91F94115-0E57-4CBF-95F3-C165D4CF045B}" dt="2025-10-17T10:26:16.991" v="25154" actId="1076"/>
          <ac:picMkLst>
            <pc:docMk/>
            <pc:sldMk cId="3801460600" sldId="370"/>
            <ac:picMk id="6" creationId="{CAAA644A-7CAD-4F0B-6251-2151056BD9B6}"/>
          </ac:picMkLst>
        </pc:picChg>
      </pc:sldChg>
      <pc:sldChg chg="addSp modSp new mod">
        <pc:chgData name="Min-Huang Ho" userId="3b9e8198e6400288" providerId="LiveId" clId="{91F94115-0E57-4CBF-95F3-C165D4CF045B}" dt="2025-10-17T13:35:23.394" v="25376" actId="1076"/>
        <pc:sldMkLst>
          <pc:docMk/>
          <pc:sldMk cId="2661695240" sldId="371"/>
        </pc:sldMkLst>
        <pc:spChg chg="mod">
          <ac:chgData name="Min-Huang Ho" userId="3b9e8198e6400288" providerId="LiveId" clId="{91F94115-0E57-4CBF-95F3-C165D4CF045B}" dt="2025-10-17T10:04:38.697" v="24735"/>
          <ac:spMkLst>
            <pc:docMk/>
            <pc:sldMk cId="2661695240" sldId="371"/>
            <ac:spMk id="2" creationId="{E00B3394-7B0C-9143-B8F9-B9E5CBFE36DD}"/>
          </ac:spMkLst>
        </pc:spChg>
        <pc:spChg chg="mod">
          <ac:chgData name="Min-Huang Ho" userId="3b9e8198e6400288" providerId="LiveId" clId="{91F94115-0E57-4CBF-95F3-C165D4CF045B}" dt="2025-10-17T10:04:46.961" v="24739" actId="12"/>
          <ac:spMkLst>
            <pc:docMk/>
            <pc:sldMk cId="2661695240" sldId="371"/>
            <ac:spMk id="3" creationId="{F3B6AFF5-5FB8-F20D-57A2-4AEFEB80D9FB}"/>
          </ac:spMkLst>
        </pc:spChg>
        <pc:picChg chg="add mod">
          <ac:chgData name="Min-Huang Ho" userId="3b9e8198e6400288" providerId="LiveId" clId="{91F94115-0E57-4CBF-95F3-C165D4CF045B}" dt="2025-10-17T13:35:23.394" v="25376" actId="1076"/>
          <ac:picMkLst>
            <pc:docMk/>
            <pc:sldMk cId="2661695240" sldId="371"/>
            <ac:picMk id="6" creationId="{DAE0343B-8DC3-9564-16BD-6921E3CE3252}"/>
          </ac:picMkLst>
        </pc:picChg>
      </pc:sldChg>
      <pc:sldChg chg="modSp add mod">
        <pc:chgData name="Min-Huang Ho" userId="3b9e8198e6400288" providerId="LiveId" clId="{91F94115-0E57-4CBF-95F3-C165D4CF045B}" dt="2025-10-17T10:05:55.805" v="24761" actId="20577"/>
        <pc:sldMkLst>
          <pc:docMk/>
          <pc:sldMk cId="2822752267" sldId="372"/>
        </pc:sldMkLst>
        <pc:spChg chg="mod">
          <ac:chgData name="Min-Huang Ho" userId="3b9e8198e6400288" providerId="LiveId" clId="{91F94115-0E57-4CBF-95F3-C165D4CF045B}" dt="2025-10-17T10:05:29.395" v="24756" actId="20577"/>
          <ac:spMkLst>
            <pc:docMk/>
            <pc:sldMk cId="2822752267" sldId="372"/>
            <ac:spMk id="2" creationId="{028B9CC5-229B-147C-F7C6-32A90B785A37}"/>
          </ac:spMkLst>
        </pc:spChg>
        <pc:spChg chg="mod">
          <ac:chgData name="Min-Huang Ho" userId="3b9e8198e6400288" providerId="LiveId" clId="{91F94115-0E57-4CBF-95F3-C165D4CF045B}" dt="2025-10-17T10:05:55.805" v="24761" actId="20577"/>
          <ac:spMkLst>
            <pc:docMk/>
            <pc:sldMk cId="2822752267" sldId="372"/>
            <ac:spMk id="3" creationId="{A90AAEA2-ADF8-9AC3-0384-EFA33D6513A2}"/>
          </ac:spMkLst>
        </pc:spChg>
      </pc:sldChg>
      <pc:sldChg chg="modSp add mod">
        <pc:chgData name="Min-Huang Ho" userId="3b9e8198e6400288" providerId="LiveId" clId="{91F94115-0E57-4CBF-95F3-C165D4CF045B}" dt="2025-10-17T10:07:06.411" v="24778" actId="20577"/>
        <pc:sldMkLst>
          <pc:docMk/>
          <pc:sldMk cId="1451653690" sldId="373"/>
        </pc:sldMkLst>
        <pc:spChg chg="mod">
          <ac:chgData name="Min-Huang Ho" userId="3b9e8198e6400288" providerId="LiveId" clId="{91F94115-0E57-4CBF-95F3-C165D4CF045B}" dt="2025-10-17T10:07:06.411" v="24778" actId="20577"/>
          <ac:spMkLst>
            <pc:docMk/>
            <pc:sldMk cId="1451653690" sldId="373"/>
            <ac:spMk id="2" creationId="{E584947B-D017-8167-D930-9BD54632120D}"/>
          </ac:spMkLst>
        </pc:spChg>
        <pc:spChg chg="mod">
          <ac:chgData name="Min-Huang Ho" userId="3b9e8198e6400288" providerId="LiveId" clId="{91F94115-0E57-4CBF-95F3-C165D4CF045B}" dt="2025-10-17T10:06:27.942" v="24767" actId="20577"/>
          <ac:spMkLst>
            <pc:docMk/>
            <pc:sldMk cId="1451653690" sldId="373"/>
            <ac:spMk id="3" creationId="{954EB3A1-DCB1-710B-2147-44F66B2EA3CF}"/>
          </ac:spMkLst>
        </pc:spChg>
      </pc:sldChg>
      <pc:sldChg chg="modSp add mod">
        <pc:chgData name="Min-Huang Ho" userId="3b9e8198e6400288" providerId="LiveId" clId="{91F94115-0E57-4CBF-95F3-C165D4CF045B}" dt="2025-10-17T10:07:10.069" v="24784" actId="20577"/>
        <pc:sldMkLst>
          <pc:docMk/>
          <pc:sldMk cId="2515658403" sldId="374"/>
        </pc:sldMkLst>
        <pc:spChg chg="mod">
          <ac:chgData name="Min-Huang Ho" userId="3b9e8198e6400288" providerId="LiveId" clId="{91F94115-0E57-4CBF-95F3-C165D4CF045B}" dt="2025-10-17T10:07:10.069" v="24784" actId="20577"/>
          <ac:spMkLst>
            <pc:docMk/>
            <pc:sldMk cId="2515658403" sldId="374"/>
            <ac:spMk id="2" creationId="{7BD7F41E-179A-8E52-C51D-64A706388307}"/>
          </ac:spMkLst>
        </pc:spChg>
        <pc:spChg chg="mod">
          <ac:chgData name="Min-Huang Ho" userId="3b9e8198e6400288" providerId="LiveId" clId="{91F94115-0E57-4CBF-95F3-C165D4CF045B}" dt="2025-10-17T10:06:59.404" v="24772" actId="20577"/>
          <ac:spMkLst>
            <pc:docMk/>
            <pc:sldMk cId="2515658403" sldId="374"/>
            <ac:spMk id="3" creationId="{6A6E4F02-2E28-61E1-3749-B5DA86EF6B89}"/>
          </ac:spMkLst>
        </pc:spChg>
      </pc:sldChg>
      <pc:sldChg chg="addSp delSp modSp add mod">
        <pc:chgData name="Min-Huang Ho" userId="3b9e8198e6400288" providerId="LiveId" clId="{91F94115-0E57-4CBF-95F3-C165D4CF045B}" dt="2025-10-17T10:11:13.697" v="24828" actId="22"/>
        <pc:sldMkLst>
          <pc:docMk/>
          <pc:sldMk cId="4195345402" sldId="375"/>
        </pc:sldMkLst>
        <pc:spChg chg="mod">
          <ac:chgData name="Min-Huang Ho" userId="3b9e8198e6400288" providerId="LiveId" clId="{91F94115-0E57-4CBF-95F3-C165D4CF045B}" dt="2025-10-17T10:07:54.402" v="24818"/>
          <ac:spMkLst>
            <pc:docMk/>
            <pc:sldMk cId="4195345402" sldId="375"/>
            <ac:spMk id="2" creationId="{A36710D5-B085-D188-A0D9-CBF7CDEA2DE4}"/>
          </ac:spMkLst>
        </pc:spChg>
        <pc:picChg chg="add mod ord">
          <ac:chgData name="Min-Huang Ho" userId="3b9e8198e6400288" providerId="LiveId" clId="{91F94115-0E57-4CBF-95F3-C165D4CF045B}" dt="2025-10-17T10:09:37.105" v="24821" actId="1076"/>
          <ac:picMkLst>
            <pc:docMk/>
            <pc:sldMk cId="4195345402" sldId="375"/>
            <ac:picMk id="8" creationId="{33B0870A-F56E-F48B-965B-392B3BF06776}"/>
          </ac:picMkLst>
        </pc:picChg>
        <pc:picChg chg="add mod">
          <ac:chgData name="Min-Huang Ho" userId="3b9e8198e6400288" providerId="LiveId" clId="{91F94115-0E57-4CBF-95F3-C165D4CF045B}" dt="2025-10-17T10:10:29.113" v="24826" actId="1076"/>
          <ac:picMkLst>
            <pc:docMk/>
            <pc:sldMk cId="4195345402" sldId="375"/>
            <ac:picMk id="10" creationId="{228968A5-C368-BF7C-FF02-69A0566E1F80}"/>
          </ac:picMkLst>
        </pc:picChg>
      </pc:sldChg>
      <pc:sldChg chg="addSp modSp add mod">
        <pc:chgData name="Min-Huang Ho" userId="3b9e8198e6400288" providerId="LiveId" clId="{91F94115-0E57-4CBF-95F3-C165D4CF045B}" dt="2025-10-17T10:12:15.398" v="24866" actId="20577"/>
        <pc:sldMkLst>
          <pc:docMk/>
          <pc:sldMk cId="2405739917" sldId="376"/>
        </pc:sldMkLst>
        <pc:spChg chg="mod">
          <ac:chgData name="Min-Huang Ho" userId="3b9e8198e6400288" providerId="LiveId" clId="{91F94115-0E57-4CBF-95F3-C165D4CF045B}" dt="2025-10-17T10:11:39.001" v="24847" actId="20577"/>
          <ac:spMkLst>
            <pc:docMk/>
            <pc:sldMk cId="2405739917" sldId="376"/>
            <ac:spMk id="2" creationId="{782B6EAB-A671-A899-246E-096301AB0064}"/>
          </ac:spMkLst>
        </pc:spChg>
        <pc:spChg chg="mod">
          <ac:chgData name="Min-Huang Ho" userId="3b9e8198e6400288" providerId="LiveId" clId="{91F94115-0E57-4CBF-95F3-C165D4CF045B}" dt="2025-10-17T10:12:15.398" v="24866" actId="20577"/>
          <ac:spMkLst>
            <pc:docMk/>
            <pc:sldMk cId="2405739917" sldId="376"/>
            <ac:spMk id="3" creationId="{616F2CB0-317C-10E2-4884-2ADC119C2AE9}"/>
          </ac:spMkLst>
        </pc:spChg>
      </pc:sldChg>
      <pc:sldChg chg="modSp add mod">
        <pc:chgData name="Min-Huang Ho" userId="3b9e8198e6400288" providerId="LiveId" clId="{91F94115-0E57-4CBF-95F3-C165D4CF045B}" dt="2025-10-17T10:12:49.392" v="24872" actId="20577"/>
        <pc:sldMkLst>
          <pc:docMk/>
          <pc:sldMk cId="1096910103" sldId="377"/>
        </pc:sldMkLst>
        <pc:spChg chg="mod">
          <ac:chgData name="Min-Huang Ho" userId="3b9e8198e6400288" providerId="LiveId" clId="{91F94115-0E57-4CBF-95F3-C165D4CF045B}" dt="2025-10-17T10:11:32.184" v="24846" actId="20577"/>
          <ac:spMkLst>
            <pc:docMk/>
            <pc:sldMk cId="1096910103" sldId="377"/>
            <ac:spMk id="2" creationId="{B187967B-AE6C-D329-8E5B-B0469AE389C0}"/>
          </ac:spMkLst>
        </pc:spChg>
        <pc:spChg chg="mod">
          <ac:chgData name="Min-Huang Ho" userId="3b9e8198e6400288" providerId="LiveId" clId="{91F94115-0E57-4CBF-95F3-C165D4CF045B}" dt="2025-10-17T10:12:49.392" v="24872" actId="20577"/>
          <ac:spMkLst>
            <pc:docMk/>
            <pc:sldMk cId="1096910103" sldId="377"/>
            <ac:spMk id="3" creationId="{F62AECB9-12D5-9453-A319-957B06C56B28}"/>
          </ac:spMkLst>
        </pc:spChg>
      </pc:sldChg>
      <pc:sldChg chg="modSp add mod">
        <pc:chgData name="Min-Huang Ho" userId="3b9e8198e6400288" providerId="LiveId" clId="{91F94115-0E57-4CBF-95F3-C165D4CF045B}" dt="2025-10-17T10:13:16.708" v="24877" actId="20577"/>
        <pc:sldMkLst>
          <pc:docMk/>
          <pc:sldMk cId="1922195396" sldId="378"/>
        </pc:sldMkLst>
        <pc:spChg chg="mod">
          <ac:chgData name="Min-Huang Ho" userId="3b9e8198e6400288" providerId="LiveId" clId="{91F94115-0E57-4CBF-95F3-C165D4CF045B}" dt="2025-10-17T10:11:43.101" v="24853" actId="20577"/>
          <ac:spMkLst>
            <pc:docMk/>
            <pc:sldMk cId="1922195396" sldId="378"/>
            <ac:spMk id="2" creationId="{AF984774-FD6D-A4B1-248A-D45DAE422320}"/>
          </ac:spMkLst>
        </pc:spChg>
        <pc:spChg chg="mod">
          <ac:chgData name="Min-Huang Ho" userId="3b9e8198e6400288" providerId="LiveId" clId="{91F94115-0E57-4CBF-95F3-C165D4CF045B}" dt="2025-10-17T10:13:16.708" v="24877" actId="20577"/>
          <ac:spMkLst>
            <pc:docMk/>
            <pc:sldMk cId="1922195396" sldId="378"/>
            <ac:spMk id="3" creationId="{6D699EB4-FD0C-CE46-0173-A4F5C58767A8}"/>
          </ac:spMkLst>
        </pc:spChg>
      </pc:sldChg>
      <pc:sldChg chg="addSp modSp add mod">
        <pc:chgData name="Min-Huang Ho" userId="3b9e8198e6400288" providerId="LiveId" clId="{91F94115-0E57-4CBF-95F3-C165D4CF045B}" dt="2025-10-17T10:14:33.063" v="24891" actId="1076"/>
        <pc:sldMkLst>
          <pc:docMk/>
          <pc:sldMk cId="798996836" sldId="379"/>
        </pc:sldMkLst>
        <pc:spChg chg="mod">
          <ac:chgData name="Min-Huang Ho" userId="3b9e8198e6400288" providerId="LiveId" clId="{91F94115-0E57-4CBF-95F3-C165D4CF045B}" dt="2025-10-17T10:11:46.526" v="24859" actId="20577"/>
          <ac:spMkLst>
            <pc:docMk/>
            <pc:sldMk cId="798996836" sldId="379"/>
            <ac:spMk id="2" creationId="{220B5463-94FC-F849-53BF-4277A18F5F7D}"/>
          </ac:spMkLst>
        </pc:spChg>
        <pc:spChg chg="mod">
          <ac:chgData name="Min-Huang Ho" userId="3b9e8198e6400288" providerId="LiveId" clId="{91F94115-0E57-4CBF-95F3-C165D4CF045B}" dt="2025-10-17T10:13:32.614" v="24886" actId="27636"/>
          <ac:spMkLst>
            <pc:docMk/>
            <pc:sldMk cId="798996836" sldId="379"/>
            <ac:spMk id="3" creationId="{A1044184-FE81-D29B-90AE-4F20515F9411}"/>
          </ac:spMkLst>
        </pc:spChg>
        <pc:picChg chg="add mod">
          <ac:chgData name="Min-Huang Ho" userId="3b9e8198e6400288" providerId="LiveId" clId="{91F94115-0E57-4CBF-95F3-C165D4CF045B}" dt="2025-10-17T10:14:33.063" v="24891" actId="1076"/>
          <ac:picMkLst>
            <pc:docMk/>
            <pc:sldMk cId="798996836" sldId="379"/>
            <ac:picMk id="6" creationId="{BE3F269B-C001-6D8B-F370-48D1296DAF9F}"/>
          </ac:picMkLst>
        </pc:picChg>
      </pc:sldChg>
      <pc:sldChg chg="modSp add mod">
        <pc:chgData name="Min-Huang Ho" userId="3b9e8198e6400288" providerId="LiveId" clId="{91F94115-0E57-4CBF-95F3-C165D4CF045B}" dt="2025-10-17T10:16:28.749" v="24921" actId="20577"/>
        <pc:sldMkLst>
          <pc:docMk/>
          <pc:sldMk cId="2109833927" sldId="381"/>
        </pc:sldMkLst>
        <pc:spChg chg="mod">
          <ac:chgData name="Min-Huang Ho" userId="3b9e8198e6400288" providerId="LiveId" clId="{91F94115-0E57-4CBF-95F3-C165D4CF045B}" dt="2025-10-17T10:15:55.367" v="24914" actId="20577"/>
          <ac:spMkLst>
            <pc:docMk/>
            <pc:sldMk cId="2109833927" sldId="381"/>
            <ac:spMk id="2" creationId="{C34F80E1-B190-D776-5DC4-C640DFECA9F4}"/>
          </ac:spMkLst>
        </pc:spChg>
        <pc:spChg chg="mod">
          <ac:chgData name="Min-Huang Ho" userId="3b9e8198e6400288" providerId="LiveId" clId="{91F94115-0E57-4CBF-95F3-C165D4CF045B}" dt="2025-10-17T10:16:28.749" v="24921" actId="20577"/>
          <ac:spMkLst>
            <pc:docMk/>
            <pc:sldMk cId="2109833927" sldId="381"/>
            <ac:spMk id="3" creationId="{756E6BCE-CF89-FAB6-0270-01DD40BAD7D0}"/>
          </ac:spMkLst>
        </pc:spChg>
      </pc:sldChg>
      <pc:sldChg chg="modSp add mod">
        <pc:chgData name="Min-Huang Ho" userId="3b9e8198e6400288" providerId="LiveId" clId="{91F94115-0E57-4CBF-95F3-C165D4CF045B}" dt="2025-10-17T10:17:02.983" v="24927" actId="20577"/>
        <pc:sldMkLst>
          <pc:docMk/>
          <pc:sldMk cId="1544721273" sldId="382"/>
        </pc:sldMkLst>
        <pc:spChg chg="mod">
          <ac:chgData name="Min-Huang Ho" userId="3b9e8198e6400288" providerId="LiveId" clId="{91F94115-0E57-4CBF-95F3-C165D4CF045B}" dt="2025-10-17T10:16:00.281" v="24915"/>
          <ac:spMkLst>
            <pc:docMk/>
            <pc:sldMk cId="1544721273" sldId="382"/>
            <ac:spMk id="2" creationId="{EBE203FA-A8E4-9F07-8A43-04E3673268C1}"/>
          </ac:spMkLst>
        </pc:spChg>
        <pc:spChg chg="mod">
          <ac:chgData name="Min-Huang Ho" userId="3b9e8198e6400288" providerId="LiveId" clId="{91F94115-0E57-4CBF-95F3-C165D4CF045B}" dt="2025-10-17T10:17:02.983" v="24927" actId="20577"/>
          <ac:spMkLst>
            <pc:docMk/>
            <pc:sldMk cId="1544721273" sldId="382"/>
            <ac:spMk id="3" creationId="{D719C20C-6489-EAC3-C0B5-0A401B263D56}"/>
          </ac:spMkLst>
        </pc:spChg>
      </pc:sldChg>
      <pc:sldChg chg="addSp modSp add mod">
        <pc:chgData name="Min-Huang Ho" userId="3b9e8198e6400288" providerId="LiveId" clId="{91F94115-0E57-4CBF-95F3-C165D4CF045B}" dt="2025-10-17T10:20:17.450" v="24943" actId="1076"/>
        <pc:sldMkLst>
          <pc:docMk/>
          <pc:sldMk cId="2268671445" sldId="383"/>
        </pc:sldMkLst>
        <pc:spChg chg="mod">
          <ac:chgData name="Min-Huang Ho" userId="3b9e8198e6400288" providerId="LiveId" clId="{91F94115-0E57-4CBF-95F3-C165D4CF045B}" dt="2025-10-17T10:16:02.532" v="24916"/>
          <ac:spMkLst>
            <pc:docMk/>
            <pc:sldMk cId="2268671445" sldId="383"/>
            <ac:spMk id="2" creationId="{5F2B548F-1649-8CBD-EEC8-CD550FE89301}"/>
          </ac:spMkLst>
        </pc:spChg>
        <pc:spChg chg="mod">
          <ac:chgData name="Min-Huang Ho" userId="3b9e8198e6400288" providerId="LiveId" clId="{91F94115-0E57-4CBF-95F3-C165D4CF045B}" dt="2025-10-17T10:18:30.291" v="24938" actId="20577"/>
          <ac:spMkLst>
            <pc:docMk/>
            <pc:sldMk cId="2268671445" sldId="383"/>
            <ac:spMk id="3" creationId="{A5024C27-97F1-2567-D16F-AFEE7926E227}"/>
          </ac:spMkLst>
        </pc:spChg>
        <pc:picChg chg="add mod">
          <ac:chgData name="Min-Huang Ho" userId="3b9e8198e6400288" providerId="LiveId" clId="{91F94115-0E57-4CBF-95F3-C165D4CF045B}" dt="2025-10-17T10:20:17.450" v="24943" actId="1076"/>
          <ac:picMkLst>
            <pc:docMk/>
            <pc:sldMk cId="2268671445" sldId="383"/>
            <ac:picMk id="7" creationId="{5D1D708F-D771-197F-53FF-75DDC0DEE52E}"/>
          </ac:picMkLst>
        </pc:picChg>
      </pc:sldChg>
      <pc:sldChg chg="addSp modSp new mod">
        <pc:chgData name="Min-Huang Ho" userId="3b9e8198e6400288" providerId="LiveId" clId="{91F94115-0E57-4CBF-95F3-C165D4CF045B}" dt="2025-10-17T10:23:30.137" v="25147" actId="1076"/>
        <pc:sldMkLst>
          <pc:docMk/>
          <pc:sldMk cId="1553699015" sldId="384"/>
        </pc:sldMkLst>
        <pc:spChg chg="mod">
          <ac:chgData name="Min-Huang Ho" userId="3b9e8198e6400288" providerId="LiveId" clId="{91F94115-0E57-4CBF-95F3-C165D4CF045B}" dt="2025-10-17T10:20:34.975" v="25029"/>
          <ac:spMkLst>
            <pc:docMk/>
            <pc:sldMk cId="1553699015" sldId="384"/>
            <ac:spMk id="2" creationId="{845C34E2-51C6-16DC-02B5-C98338C23415}"/>
          </ac:spMkLst>
        </pc:spChg>
        <pc:spChg chg="mod">
          <ac:chgData name="Min-Huang Ho" userId="3b9e8198e6400288" providerId="LiveId" clId="{91F94115-0E57-4CBF-95F3-C165D4CF045B}" dt="2025-10-17T10:21:45.966" v="25144" actId="14100"/>
          <ac:spMkLst>
            <pc:docMk/>
            <pc:sldMk cId="1553699015" sldId="384"/>
            <ac:spMk id="3" creationId="{B48FD302-1F01-F87D-A4C4-A54329E7CDF9}"/>
          </ac:spMkLst>
        </pc:spChg>
        <pc:picChg chg="add mod">
          <ac:chgData name="Min-Huang Ho" userId="3b9e8198e6400288" providerId="LiveId" clId="{91F94115-0E57-4CBF-95F3-C165D4CF045B}" dt="2025-10-17T10:23:30.137" v="25147" actId="1076"/>
          <ac:picMkLst>
            <pc:docMk/>
            <pc:sldMk cId="1553699015" sldId="384"/>
            <ac:picMk id="6" creationId="{E3571958-E8FB-0F72-AE10-1D4315544919}"/>
          </ac:picMkLst>
        </pc:picChg>
      </pc:sldChg>
      <pc:sldChg chg="addSp delSp modSp add mod">
        <pc:chgData name="Min-Huang Ho" userId="3b9e8198e6400288" providerId="LiveId" clId="{91F94115-0E57-4CBF-95F3-C165D4CF045B}" dt="2025-10-17T12:23:48.061" v="25367" actId="962"/>
        <pc:sldMkLst>
          <pc:docMk/>
          <pc:sldMk cId="4086211699" sldId="385"/>
        </pc:sldMkLst>
        <pc:spChg chg="mod">
          <ac:chgData name="Min-Huang Ho" userId="3b9e8198e6400288" providerId="LiveId" clId="{91F94115-0E57-4CBF-95F3-C165D4CF045B}" dt="2025-10-17T12:16:58.459" v="25233" actId="20577"/>
          <ac:spMkLst>
            <pc:docMk/>
            <pc:sldMk cId="4086211699" sldId="385"/>
            <ac:spMk id="2" creationId="{98A25C62-B0D1-12CD-3D04-579DF167A917}"/>
          </ac:spMkLst>
        </pc:spChg>
        <pc:picChg chg="add mod">
          <ac:chgData name="Min-Huang Ho" userId="3b9e8198e6400288" providerId="LiveId" clId="{91F94115-0E57-4CBF-95F3-C165D4CF045B}" dt="2025-10-17T12:23:48.061" v="25367" actId="962"/>
          <ac:picMkLst>
            <pc:docMk/>
            <pc:sldMk cId="4086211699" sldId="385"/>
            <ac:picMk id="9" creationId="{9C195BB8-E7F1-DED8-EF59-2DA132B19A03}"/>
          </ac:picMkLst>
        </pc:picChg>
      </pc:sldChg>
      <pc:sldChg chg="addSp delSp modSp add mod">
        <pc:chgData name="Min-Huang Ho" userId="3b9e8198e6400288" providerId="LiveId" clId="{91F94115-0E57-4CBF-95F3-C165D4CF045B}" dt="2025-10-17T12:23:40.553" v="25363" actId="962"/>
        <pc:sldMkLst>
          <pc:docMk/>
          <pc:sldMk cId="1223078078" sldId="386"/>
        </pc:sldMkLst>
        <pc:spChg chg="mod">
          <ac:chgData name="Min-Huang Ho" userId="3b9e8198e6400288" providerId="LiveId" clId="{91F94115-0E57-4CBF-95F3-C165D4CF045B}" dt="2025-10-17T12:17:11.713" v="25245" actId="20577"/>
          <ac:spMkLst>
            <pc:docMk/>
            <pc:sldMk cId="1223078078" sldId="386"/>
            <ac:spMk id="2" creationId="{4B8E3FD9-12CB-61AA-89A4-523662973EF3}"/>
          </ac:spMkLst>
        </pc:spChg>
        <pc:picChg chg="add mod">
          <ac:chgData name="Min-Huang Ho" userId="3b9e8198e6400288" providerId="LiveId" clId="{91F94115-0E57-4CBF-95F3-C165D4CF045B}" dt="2025-10-17T12:23:40.553" v="25363" actId="962"/>
          <ac:picMkLst>
            <pc:docMk/>
            <pc:sldMk cId="1223078078" sldId="386"/>
            <ac:picMk id="9" creationId="{E2BB5348-9786-B3FC-F206-FC05BC3D7625}"/>
          </ac:picMkLst>
        </pc:picChg>
      </pc:sldChg>
      <pc:sldChg chg="addSp delSp modSp add mod">
        <pc:chgData name="Min-Huang Ho" userId="3b9e8198e6400288" providerId="LiveId" clId="{91F94115-0E57-4CBF-95F3-C165D4CF045B}" dt="2025-10-17T12:23:34.138" v="25359" actId="962"/>
        <pc:sldMkLst>
          <pc:docMk/>
          <pc:sldMk cId="2880330112" sldId="387"/>
        </pc:sldMkLst>
        <pc:spChg chg="mod">
          <ac:chgData name="Min-Huang Ho" userId="3b9e8198e6400288" providerId="LiveId" clId="{91F94115-0E57-4CBF-95F3-C165D4CF045B}" dt="2025-10-17T12:17:43.427" v="25313"/>
          <ac:spMkLst>
            <pc:docMk/>
            <pc:sldMk cId="2880330112" sldId="387"/>
            <ac:spMk id="2" creationId="{4038511B-903A-322B-AEFB-D629663ED2B3}"/>
          </ac:spMkLst>
        </pc:spChg>
        <pc:picChg chg="add mod">
          <ac:chgData name="Min-Huang Ho" userId="3b9e8198e6400288" providerId="LiveId" clId="{91F94115-0E57-4CBF-95F3-C165D4CF045B}" dt="2025-10-17T12:23:34.138" v="25359" actId="962"/>
          <ac:picMkLst>
            <pc:docMk/>
            <pc:sldMk cId="2880330112" sldId="387"/>
            <ac:picMk id="9" creationId="{6F6DF447-4A34-6625-8C3D-696FEE1CF737}"/>
          </ac:picMkLst>
        </pc:picChg>
      </pc:sldChg>
      <pc:sldChg chg="addSp delSp modSp add mod">
        <pc:chgData name="Min-Huang Ho" userId="3b9e8198e6400288" providerId="LiveId" clId="{91F94115-0E57-4CBF-95F3-C165D4CF045B}" dt="2025-10-17T12:23:26.692" v="25355" actId="962"/>
        <pc:sldMkLst>
          <pc:docMk/>
          <pc:sldMk cId="576725988" sldId="388"/>
        </pc:sldMkLst>
        <pc:spChg chg="mod">
          <ac:chgData name="Min-Huang Ho" userId="3b9e8198e6400288" providerId="LiveId" clId="{91F94115-0E57-4CBF-95F3-C165D4CF045B}" dt="2025-10-17T12:18:06.272" v="25351" actId="404"/>
          <ac:spMkLst>
            <pc:docMk/>
            <pc:sldMk cId="576725988" sldId="388"/>
            <ac:spMk id="2" creationId="{25F70F00-B39C-8D9C-2BEB-7E2C1006B36E}"/>
          </ac:spMkLst>
        </pc:spChg>
        <pc:picChg chg="add mod">
          <ac:chgData name="Min-Huang Ho" userId="3b9e8198e6400288" providerId="LiveId" clId="{91F94115-0E57-4CBF-95F3-C165D4CF045B}" dt="2025-10-17T12:23:26.692" v="25355" actId="962"/>
          <ac:picMkLst>
            <pc:docMk/>
            <pc:sldMk cId="576725988" sldId="388"/>
            <ac:picMk id="9" creationId="{8E9880F5-735C-D2E8-35C1-4EC8A24CA845}"/>
          </ac:picMkLst>
        </pc:picChg>
      </pc:sldChg>
      <pc:sldChg chg="modSp new mod ord">
        <pc:chgData name="Min-Huang Ho" userId="3b9e8198e6400288" providerId="LiveId" clId="{91F94115-0E57-4CBF-95F3-C165D4CF045B}" dt="2025-10-21T00:35:15.684" v="26001"/>
        <pc:sldMkLst>
          <pc:docMk/>
          <pc:sldMk cId="3447524647" sldId="389"/>
        </pc:sldMkLst>
        <pc:spChg chg="mod">
          <ac:chgData name="Min-Huang Ho" userId="3b9e8198e6400288" providerId="LiveId" clId="{91F94115-0E57-4CBF-95F3-C165D4CF045B}" dt="2025-10-21T00:34:55.954" v="25999"/>
          <ac:spMkLst>
            <pc:docMk/>
            <pc:sldMk cId="3447524647" sldId="389"/>
            <ac:spMk id="2" creationId="{6DB98645-74E0-321C-B00A-5DEF0FA2F760}"/>
          </ac:spMkLst>
        </pc:spChg>
        <pc:spChg chg="mod">
          <ac:chgData name="Min-Huang Ho" userId="3b9e8198e6400288" providerId="LiveId" clId="{91F94115-0E57-4CBF-95F3-C165D4CF045B}" dt="2025-10-21T00:34:44.908" v="25970"/>
          <ac:spMkLst>
            <pc:docMk/>
            <pc:sldMk cId="3447524647" sldId="389"/>
            <ac:spMk id="3" creationId="{5FDA1FC4-9BD2-733F-83D8-048F71E473B0}"/>
          </ac:spMkLst>
        </pc:spChg>
      </pc:sldChg>
      <pc:sldChg chg="modSp new mod">
        <pc:chgData name="Min-Huang Ho" userId="3b9e8198e6400288" providerId="LiveId" clId="{91F94115-0E57-4CBF-95F3-C165D4CF045B}" dt="2025-10-21T00:39:18.039" v="26498"/>
        <pc:sldMkLst>
          <pc:docMk/>
          <pc:sldMk cId="3039951297" sldId="390"/>
        </pc:sldMkLst>
        <pc:spChg chg="mod">
          <ac:chgData name="Min-Huang Ho" userId="3b9e8198e6400288" providerId="LiveId" clId="{91F94115-0E57-4CBF-95F3-C165D4CF045B}" dt="2025-10-21T00:35:38.048" v="26095"/>
          <ac:spMkLst>
            <pc:docMk/>
            <pc:sldMk cId="3039951297" sldId="390"/>
            <ac:spMk id="2" creationId="{2107E2C9-9939-B26C-639B-D9BC4C68A63A}"/>
          </ac:spMkLst>
        </pc:spChg>
        <pc:spChg chg="mod">
          <ac:chgData name="Min-Huang Ho" userId="3b9e8198e6400288" providerId="LiveId" clId="{91F94115-0E57-4CBF-95F3-C165D4CF045B}" dt="2025-10-21T00:39:18.039" v="26498"/>
          <ac:spMkLst>
            <pc:docMk/>
            <pc:sldMk cId="3039951297" sldId="390"/>
            <ac:spMk id="3" creationId="{55886620-B005-96AE-F758-DC8FD5108A7D}"/>
          </ac:spMkLst>
        </pc:spChg>
      </pc:sldChg>
      <pc:sldChg chg="modSp new mod">
        <pc:chgData name="Min-Huang Ho" userId="3b9e8198e6400288" providerId="LiveId" clId="{91F94115-0E57-4CBF-95F3-C165D4CF045B}" dt="2025-10-21T00:52:06.287" v="27357"/>
        <pc:sldMkLst>
          <pc:docMk/>
          <pc:sldMk cId="4291145526" sldId="391"/>
        </pc:sldMkLst>
        <pc:spChg chg="mod">
          <ac:chgData name="Min-Huang Ho" userId="3b9e8198e6400288" providerId="LiveId" clId="{91F94115-0E57-4CBF-95F3-C165D4CF045B}" dt="2025-10-21T00:48:17.982" v="26579"/>
          <ac:spMkLst>
            <pc:docMk/>
            <pc:sldMk cId="4291145526" sldId="391"/>
            <ac:spMk id="2" creationId="{38EA5701-1148-D229-07A3-0B56117A3354}"/>
          </ac:spMkLst>
        </pc:spChg>
        <pc:spChg chg="mod">
          <ac:chgData name="Min-Huang Ho" userId="3b9e8198e6400288" providerId="LiveId" clId="{91F94115-0E57-4CBF-95F3-C165D4CF045B}" dt="2025-10-21T00:52:06.287" v="27357"/>
          <ac:spMkLst>
            <pc:docMk/>
            <pc:sldMk cId="4291145526" sldId="391"/>
            <ac:spMk id="3" creationId="{873F4F05-739D-E061-F0BA-E8644D036610}"/>
          </ac:spMkLst>
        </pc:spChg>
      </pc:sldChg>
      <pc:sldMasterChg chg="modSldLayout">
        <pc:chgData name="Min-Huang Ho" userId="3b9e8198e6400288" providerId="LiveId" clId="{91F94115-0E57-4CBF-95F3-C165D4CF045B}" dt="2025-09-28T03:59:07.399" v="3871" actId="403"/>
        <pc:sldMasterMkLst>
          <pc:docMk/>
          <pc:sldMasterMk cId="519979843" sldId="2147483761"/>
        </pc:sldMasterMkLst>
        <pc:sldLayoutChg chg="modSp">
          <pc:chgData name="Min-Huang Ho" userId="3b9e8198e6400288" providerId="LiveId" clId="{91F94115-0E57-4CBF-95F3-C165D4CF045B}" dt="2025-09-28T03:59:07.399" v="3871" actId="403"/>
          <pc:sldLayoutMkLst>
            <pc:docMk/>
            <pc:sldMasterMk cId="519979843" sldId="2147483761"/>
            <pc:sldLayoutMk cId="894514444" sldId="2147483758"/>
          </pc:sldLayoutMkLst>
          <pc:spChg chg="mod">
            <ac:chgData name="Min-Huang Ho" userId="3b9e8198e6400288" providerId="LiveId" clId="{91F94115-0E57-4CBF-95F3-C165D4CF045B}" dt="2025-09-28T03:58:59.999" v="3863" actId="403"/>
            <ac:spMkLst>
              <pc:docMk/>
              <pc:sldMasterMk cId="519979843" sldId="2147483761"/>
              <pc:sldLayoutMk cId="894514444" sldId="2147483758"/>
              <ac:spMk id="2" creationId="{BC7433D9-FD02-59E2-0F81-A0B7201D2DA0}"/>
            </ac:spMkLst>
          </pc:spChg>
          <pc:spChg chg="mod">
            <ac:chgData name="Min-Huang Ho" userId="3b9e8198e6400288" providerId="LiveId" clId="{91F94115-0E57-4CBF-95F3-C165D4CF045B}" dt="2025-09-28T03:59:07.399" v="3871" actId="403"/>
            <ac:spMkLst>
              <pc:docMk/>
              <pc:sldMasterMk cId="519979843" sldId="2147483761"/>
              <pc:sldLayoutMk cId="894514444" sldId="2147483758"/>
              <ac:spMk id="3" creationId="{6C2DD052-3E45-E789-01F8-33250024ECBD}"/>
            </ac:spMkLst>
          </pc:spChg>
        </pc:sldLayoutChg>
      </pc:sldMasterChg>
    </pc:docChg>
  </pc:docChgLst>
  <pc:docChgLst>
    <pc:chgData name="Min-Huang Ho" userId="3b9e8198e6400288" providerId="LiveId" clId="{2A528EB7-344B-4B83-8443-80023C351170}"/>
    <pc:docChg chg="custSel modSld">
      <pc:chgData name="Min-Huang Ho" userId="3b9e8198e6400288" providerId="LiveId" clId="{2A528EB7-344B-4B83-8443-80023C351170}" dt="2025-10-01T00:10:55.244" v="39" actId="27636"/>
      <pc:docMkLst>
        <pc:docMk/>
      </pc:docMkLst>
      <pc:sldChg chg="modSp mod">
        <pc:chgData name="Min-Huang Ho" userId="3b9e8198e6400288" providerId="LiveId" clId="{2A528EB7-344B-4B83-8443-80023C351170}" dt="2025-10-01T00:10:55.244" v="39" actId="27636"/>
        <pc:sldMkLst>
          <pc:docMk/>
          <pc:sldMk cId="2832025637" sldId="256"/>
        </pc:sldMkLst>
        <pc:spChg chg="mod">
          <ac:chgData name="Min-Huang Ho" userId="3b9e8198e6400288" providerId="LiveId" clId="{2A528EB7-344B-4B83-8443-80023C351170}" dt="2025-10-01T00:10:55.244" v="39" actId="27636"/>
          <ac:spMkLst>
            <pc:docMk/>
            <pc:sldMk cId="2832025637" sldId="256"/>
            <ac:spMk id="3" creationId="{E8764DC2-611F-3848-C4BD-B01C1655F03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F3C92-42F0-4718-AD67-8001D05341E1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494B9-5FC3-4944-9B0D-9301981A98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04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1B0E79-5537-494A-B8D2-A7361B1BBDC1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A9AC5A11-C7C4-4E99-9FEF-7ACA062060C3}" type="datetime1">
              <a:rPr lang="en-US" altLang="zh-TW" smtClean="0"/>
              <a:t>10/21/2025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C85-CF77-4CB2-B91C-4D7E0C62D7E5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95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FAC1-1ABD-4E24-AF0D-43B0426D2FD8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4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7828-3379-4EC2-82FC-890EF6E585EA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70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3D53-6E38-4A9C-AAFC-BB6295ACF8DF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84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41251-0F46-44FB-8884-0C920562AE30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85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D3F4C525-C501-4404-8566-4F203DDCBF84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17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234DA62-9A54-48F8-9F42-038779286C23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10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85E7F12D-BEBE-4389-A7BD-233878A35D2D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54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A639C72-9858-41F8-82FC-F7BE61FCA181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5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+mj-ea"/>
                <a:ea typeface="+mj-ea"/>
              </a:defRPr>
            </a:lvl1pPr>
            <a:lvl2pPr>
              <a:defRPr sz="24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E322-2E12-4812-9916-AAAA173847B6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14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6E0EA71-7CE0-424A-B586-BB84316A529C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80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F4239108-D71B-47CA-BDAD-741D115F6117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7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79E107-311F-44CA-B36C-47BA164A7DC2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28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BDC7B3F0-5AB4-4B99-A01B-528C38A8CDC7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713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E5547096-9EFD-4891-85C5-B556C5C4CF56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725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9C73CDC2-D417-4719-B9F9-08F7EAC4AFCF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9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A01C266-F243-4EB6-8CF5-5570FB205806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63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00699-3A5F-4515-B6E0-AD1541EB2C9F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8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3C33-6526-4E15-A0E8-91A3DA0C0CF7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81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03FC93FF-9D16-4692-B340-E8769AC11D09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5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198082B-4B48-4476-9246-C07C60A09D08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4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F624-62E9-4398-BA04-7DEFAA583F3A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14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41EC6-AD36-4F19-B95C-91E0AA416230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11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D71B-E86B-4919-9C2C-BD12C6781908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939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6DE8-E0EB-4A7A-9B94-1043E7575825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2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87F84-8DFE-4911-ABB8-42E11A40CA53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55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15E5-C511-49B5-93EA-351F7698529A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93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A933-D6A8-463F-A744-2C4151B6101F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64475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E3019-0E92-44F6-89C5-B158A6F7176D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66757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473B0-4DA0-42C7-A946-406FBF24B0FE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5061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99D5-F621-4166-9A56-F96341F49981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6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68FA991E-5E22-412D-B414-4035BFDAC621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20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FAC6-5A24-4656-AD69-1D69FF243B0E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7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25077-420B-445A-A87A-077E74FF1037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18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AC8-7EBD-43DE-A34B-5246EF0559A2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57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482C-08D6-4B6A-BED7-17E40EA57E92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376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F55-97B9-4E90-9FB3-3353003890A7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492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17AE2-10E6-4BE6-A6EE-9C3E831A7B07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821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92BB6-1F01-4D8A-A4AA-37C3EB199896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496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E145-7C4F-4954-A151-0C2A7D8617AC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961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E965-D74B-4137-99A5-A8E1ABE27FA7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64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C0A1-F8F3-4ECF-94AA-02B807E91449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49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D9E3-35B2-4431-A0F5-3078A0F83687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5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75B7-BCFF-45B2-9EAB-0483A59C9FC1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7BB6-5BBB-49EE-B807-A225AC19F98F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3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5BFBB-0000-4949-A9A0-75D3241CA586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32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C2C-806E-4C88-8520-1E5587264F6D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0322D11A-F632-49EF-88DF-3C3688863B96}" type="datetime1">
              <a:rPr lang="en-US" altLang="zh-TW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7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8" r:id="rId2"/>
    <p:sldLayoutId id="2147483760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  <p:sldLayoutId id="2147483751" r:id="rId43"/>
    <p:sldLayoutId id="2147483752" r:id="rId44"/>
    <p:sldLayoutId id="2147483753" r:id="rId45"/>
    <p:sldLayoutId id="2147483754" r:id="rId46"/>
    <p:sldLayoutId id="2147483755" r:id="rId47"/>
    <p:sldLayoutId id="2147483756" r:id="rId48"/>
    <p:sldLayoutId id="2147483757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02427-0A48-16EF-A89F-FA371B9D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5" y="1129554"/>
            <a:ext cx="4738401" cy="3475236"/>
          </a:xfrm>
        </p:spPr>
        <p:txBody>
          <a:bodyPr anchor="b">
            <a:normAutofit/>
          </a:bodyPr>
          <a:lstStyle/>
          <a:p>
            <a:r>
              <a:rPr lang="en-US" altLang="zh-TW" dirty="0"/>
              <a:t>Week 03</a:t>
            </a:r>
            <a:br>
              <a:rPr lang="en-US" altLang="zh-TW" dirty="0"/>
            </a:br>
            <a:r>
              <a:rPr lang="zh-TW" altLang="en-US" sz="4400" dirty="0"/>
              <a:t>活用</a:t>
            </a:r>
            <a:r>
              <a:rPr lang="en-US" altLang="zh-TW" sz="4400" dirty="0"/>
              <a:t>ChatGPT</a:t>
            </a:r>
            <a:br>
              <a:rPr lang="en-US" altLang="zh-TW" sz="4400" dirty="0"/>
            </a:br>
            <a:r>
              <a:rPr lang="zh-TW" altLang="en-US" sz="4400" dirty="0"/>
              <a:t>學習</a:t>
            </a:r>
            <a:r>
              <a:rPr lang="en-US" altLang="zh-TW" sz="4400" dirty="0"/>
              <a:t>Python</a:t>
            </a:r>
            <a:br>
              <a:rPr lang="en-US" altLang="zh-TW" dirty="0"/>
            </a:br>
            <a:r>
              <a:rPr lang="zh-TW" altLang="en-US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ChatGPT</a:t>
            </a:r>
            <a:r>
              <a:rPr lang="zh-TW" altLang="en-US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的創意</a:t>
            </a:r>
            <a:r>
              <a:rPr lang="en-US" altLang="zh-TW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zh-TW" altLang="en-US" sz="3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764DC2-611F-3848-C4BD-B01C1655F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361687" cy="1594309"/>
          </a:xfrm>
        </p:spPr>
        <p:txBody>
          <a:bodyPr>
            <a:normAutofit/>
          </a:bodyPr>
          <a:lstStyle/>
          <a:p>
            <a:r>
              <a:rPr lang="zh-TW" altLang="en-US" dirty="0"/>
              <a:t>台科大圖書，勁園科教，禾泊資訊</a:t>
            </a:r>
            <a:endParaRPr lang="en-US" altLang="zh-TW" dirty="0"/>
          </a:p>
          <a:p>
            <a:r>
              <a:rPr lang="zh-TW" altLang="en-US" dirty="0"/>
              <a:t>何敏煌博士</a:t>
            </a:r>
            <a:endParaRPr lang="en-US" altLang="zh-TW" dirty="0"/>
          </a:p>
          <a:p>
            <a:r>
              <a:rPr lang="en-US" altLang="zh-TW" dirty="0"/>
              <a:t>minhuang@hopeit.com.tw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73AAFB-1F9C-EA43-7354-C35C488A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/>
          </a:p>
        </p:txBody>
      </p:sp>
      <p:pic>
        <p:nvPicPr>
          <p:cNvPr id="9" name="圖片版面配置區 8" descr="一張含有 電腦, 人員, 室內, 微笑 的圖片&#10;&#10;AI 產生的內容可能不正確。">
            <a:extLst>
              <a:ext uri="{FF2B5EF4-FFF2-40B4-BE49-F238E27FC236}">
                <a16:creationId xmlns:a16="http://schemas.microsoft.com/office/drawing/2014/main" id="{3F4A85DD-DC3E-402F-EB1C-AF5F20DA45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202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B98645-74E0-321C-B00A-5DEF0FA2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為什麼要有虛擬環境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A1FC4-9BD2-733F-83D8-048F71E4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為新專案提供一個全新的</a:t>
            </a:r>
            <a:r>
              <a:rPr lang="en-US" altLang="zh-TW" dirty="0"/>
              <a:t>Python</a:t>
            </a:r>
            <a:r>
              <a:rPr lang="zh-TW" altLang="en-US" dirty="0"/>
              <a:t>執行環境</a:t>
            </a:r>
            <a:endParaRPr lang="en-US" altLang="zh-TW" dirty="0"/>
          </a:p>
          <a:p>
            <a:r>
              <a:rPr lang="zh-TW" altLang="en-US" dirty="0"/>
              <a:t>每一個專案都要有一個自己的虛擬環境，避免不同專案之間的模組版本衝突</a:t>
            </a:r>
            <a:endParaRPr lang="en-US" altLang="zh-TW" dirty="0"/>
          </a:p>
          <a:p>
            <a:r>
              <a:rPr lang="zh-TW" altLang="en-US" dirty="0"/>
              <a:t>在部署專案時，也可以精簡只帶走本專案所需要的模組，不同打包到其它不相關的模組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ED5A4A-43DB-2345-43CA-DA7E0B2C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2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07E2C9-9939-B26C-639B-D9BC4C68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安裝虛擬環境的方法（擇一即可）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886620-B005-96AE-F758-DC8FD5108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-m </a:t>
            </a:r>
            <a:r>
              <a:rPr lang="en-US" altLang="zh-TW" dirty="0" err="1"/>
              <a:t>venv</a:t>
            </a:r>
            <a:r>
              <a:rPr lang="en-US" altLang="zh-TW" dirty="0"/>
              <a:t> &lt;</a:t>
            </a:r>
            <a:r>
              <a:rPr lang="zh-TW" altLang="en-US" dirty="0"/>
              <a:t>虛擬環境名稱</a:t>
            </a:r>
            <a:r>
              <a:rPr lang="en-US" altLang="zh-TW" dirty="0"/>
              <a:t>&gt; 	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援新版</a:t>
            </a:r>
            <a:r>
              <a:rPr lang="en-US" altLang="zh-TW" dirty="0">
                <a:sym typeface="Wingdings" panose="05000000000000000000" pitchFamily="2" charset="2"/>
              </a:rPr>
              <a:t>Python</a:t>
            </a:r>
            <a:r>
              <a:rPr lang="zh-TW" altLang="en-US" dirty="0">
                <a:sym typeface="Wingdings" panose="05000000000000000000" pitchFamily="2" charset="2"/>
              </a:rPr>
              <a:t>支援</a:t>
            </a:r>
            <a:endParaRPr lang="en-US" altLang="zh-TW" dirty="0"/>
          </a:p>
          <a:p>
            <a:r>
              <a:rPr lang="en-US" altLang="zh-TW" dirty="0" err="1"/>
              <a:t>virtualenv</a:t>
            </a:r>
            <a:r>
              <a:rPr lang="en-US" altLang="zh-TW" dirty="0"/>
              <a:t> &lt;</a:t>
            </a:r>
            <a:r>
              <a:rPr lang="zh-TW" altLang="en-US" dirty="0"/>
              <a:t>虛擬環境名稱</a:t>
            </a:r>
            <a:r>
              <a:rPr lang="en-US" altLang="zh-TW" dirty="0"/>
              <a:t>&gt;		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Python2</a:t>
            </a:r>
            <a:r>
              <a:rPr lang="zh-TW" altLang="en-US" dirty="0">
                <a:sym typeface="Wingdings" panose="05000000000000000000" pitchFamily="2" charset="2"/>
              </a:rPr>
              <a:t>也可以使用</a:t>
            </a:r>
            <a:endParaRPr lang="en-US" altLang="zh-TW" dirty="0"/>
          </a:p>
          <a:p>
            <a:r>
              <a:rPr lang="en-US" altLang="zh-TW" dirty="0" err="1"/>
              <a:t>conda</a:t>
            </a:r>
            <a:r>
              <a:rPr lang="en-US" altLang="zh-TW" dirty="0"/>
              <a:t> create -n &lt;</a:t>
            </a:r>
            <a:r>
              <a:rPr lang="zh-TW" altLang="en-US" dirty="0"/>
              <a:t>虛擬環境名稱</a:t>
            </a:r>
            <a:r>
              <a:rPr lang="en-US" altLang="zh-TW" dirty="0"/>
              <a:t>&gt; python=</a:t>
            </a:r>
            <a:r>
              <a:rPr lang="zh-TW" altLang="en-US" dirty="0"/>
              <a:t>版本號碼</a:t>
            </a:r>
            <a:endParaRPr lang="en-US" altLang="zh-TW" dirty="0"/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Anaconda</a:t>
            </a:r>
            <a:r>
              <a:rPr lang="zh-TW" altLang="en-US" dirty="0">
                <a:sym typeface="Wingdings" panose="05000000000000000000" pitchFamily="2" charset="2"/>
              </a:rPr>
              <a:t>套件中預設的方法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C36040-9E01-41A2-F7A2-265CD8D3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5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A5701-1148-D229-07A3-0B56117A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</a:t>
            </a:r>
            <a:r>
              <a:rPr lang="en-US" altLang="zh-TW" dirty="0"/>
              <a:t> Python </a:t>
            </a:r>
            <a:r>
              <a:rPr lang="zh-TW" altLang="en-US" dirty="0"/>
              <a:t>專案工作流程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3F4F05-739D-E061-F0BA-E8644D036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先建立專案資料夾</a:t>
            </a:r>
            <a:endParaRPr lang="en-US" altLang="zh-TW" dirty="0"/>
          </a:p>
          <a:p>
            <a:r>
              <a:rPr lang="zh-TW" altLang="en-US" dirty="0"/>
              <a:t>建立專案虛擬環境並啟用</a:t>
            </a:r>
            <a:endParaRPr lang="en-US" altLang="zh-TW" dirty="0"/>
          </a:p>
          <a:p>
            <a:r>
              <a:rPr lang="zh-TW" altLang="en-US" dirty="0"/>
              <a:t>開始編輯程式碼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r>
              <a:rPr lang="en-US" altLang="zh-TW" dirty="0"/>
              <a:t> </a:t>
            </a:r>
            <a:r>
              <a:rPr lang="zh-TW" altLang="en-US" dirty="0"/>
              <a:t>開始版本控制，並建立與</a:t>
            </a:r>
            <a:r>
              <a:rPr lang="en-US" altLang="zh-TW" dirty="0" err="1"/>
              <a:t>github</a:t>
            </a:r>
            <a:r>
              <a:rPr lang="zh-TW" altLang="en-US" dirty="0"/>
              <a:t>上的連結</a:t>
            </a:r>
            <a:endParaRPr lang="en-US" altLang="zh-TW" dirty="0"/>
          </a:p>
          <a:p>
            <a:pPr lvl="1"/>
            <a:r>
              <a:rPr lang="zh-TW" altLang="en-US" dirty="0"/>
              <a:t>如已建立過連結，則使用 </a:t>
            </a:r>
            <a:r>
              <a:rPr lang="en-US" altLang="zh-TW" dirty="0"/>
              <a:t>git pull </a:t>
            </a:r>
            <a:r>
              <a:rPr lang="zh-TW" altLang="en-US"/>
              <a:t>提取最近的更新</a:t>
            </a:r>
            <a:endParaRPr lang="en-US" altLang="zh-TW" dirty="0"/>
          </a:p>
          <a:p>
            <a:r>
              <a:rPr lang="zh-TW" altLang="en-US" dirty="0"/>
              <a:t>執行及測試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pip list --format=freeze &gt; requirements.txt </a:t>
            </a:r>
            <a:r>
              <a:rPr lang="zh-TW" altLang="en-US" dirty="0"/>
              <a:t>建立模組列表</a:t>
            </a:r>
            <a:endParaRPr lang="en-US" altLang="zh-TW" dirty="0"/>
          </a:p>
          <a:p>
            <a:r>
              <a:rPr lang="en-US" altLang="zh-TW" dirty="0"/>
              <a:t>gid add . , git commit -m "completed!", git push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B667E2-4E98-7BFD-2FBA-B86653FA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4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22EE6-F638-B7F8-2DA5-1C4D0D42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4A120-356A-CECA-A0BB-30037F91A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708256" cy="3475236"/>
          </a:xfrm>
        </p:spPr>
        <p:txBody>
          <a:bodyPr/>
          <a:lstStyle/>
          <a:p>
            <a:r>
              <a:rPr lang="en-US" altLang="zh-TW" dirty="0"/>
              <a:t>Python</a:t>
            </a:r>
            <a:br>
              <a:rPr lang="en-US" altLang="zh-TW" dirty="0"/>
            </a:br>
            <a:r>
              <a:rPr lang="zh-TW" altLang="en-US" dirty="0"/>
              <a:t>執行環境大全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032786-298F-B8ED-5C4A-EDFF2D937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D14DC6-F3A3-BFE8-600B-B10019D3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  <p:pic>
        <p:nvPicPr>
          <p:cNvPr id="9" name="圖片版面配置區 8" descr="一張含有 卡通, 多媒體, 平板顯示器, 電腦 的圖片&#10;&#10;AI 產生的內容可能不正確。">
            <a:extLst>
              <a:ext uri="{FF2B5EF4-FFF2-40B4-BE49-F238E27FC236}">
                <a16:creationId xmlns:a16="http://schemas.microsoft.com/office/drawing/2014/main" id="{228E3931-16B5-A033-B85D-33118CCF3A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767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B4C8-4A18-A678-D531-D801D2D1C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1B6F9F-9BA5-D759-A32A-C71221FF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執行環境安裝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9BEB1D-7EF3-0787-1025-E7D955F85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Anaconda</a:t>
            </a:r>
            <a:r>
              <a:rPr lang="zh-TW" altLang="en-US" dirty="0"/>
              <a:t>（</a:t>
            </a:r>
            <a:r>
              <a:rPr lang="en-US" altLang="zh-TW" dirty="0"/>
              <a:t>https://www.anaconda.com/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官方直譯器（</a:t>
            </a:r>
            <a:r>
              <a:rPr lang="en-US" altLang="zh-TW" dirty="0"/>
              <a:t>https://python.org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en-US" altLang="zh-TW" dirty="0"/>
              <a:t>Thonny</a:t>
            </a:r>
            <a:r>
              <a:rPr lang="zh-TW" altLang="en-US" dirty="0"/>
              <a:t>（</a:t>
            </a:r>
            <a:r>
              <a:rPr lang="en-US" altLang="zh-TW" dirty="0"/>
              <a:t>https://thonny.org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r>
              <a:rPr lang="en-US" altLang="zh-TW" dirty="0"/>
              <a:t> </a:t>
            </a:r>
            <a:r>
              <a:rPr lang="zh-TW" altLang="en-US" dirty="0"/>
              <a:t>（</a:t>
            </a:r>
            <a:r>
              <a:rPr lang="en-US" altLang="zh-TW" dirty="0"/>
              <a:t>colab.google.com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與</a:t>
            </a:r>
            <a:r>
              <a:rPr lang="en-US" altLang="zh-TW" dirty="0" err="1"/>
              <a:t>IPython</a:t>
            </a:r>
            <a:r>
              <a:rPr lang="zh-TW" altLang="en-US" dirty="0"/>
              <a:t> </a:t>
            </a:r>
            <a:r>
              <a:rPr lang="en-US" altLang="zh-TW" dirty="0"/>
              <a:t>Shell</a:t>
            </a:r>
          </a:p>
          <a:p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FB122E-8CCE-D966-F995-ACE728E8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65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A6F67-94B9-378F-C953-F1F70709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Shell</a:t>
            </a:r>
            <a:r>
              <a:rPr lang="zh-TW" altLang="en-US" dirty="0"/>
              <a:t>以及</a:t>
            </a:r>
            <a:r>
              <a:rPr lang="en-US" altLang="zh-TW" dirty="0" err="1"/>
              <a:t>IPython</a:t>
            </a:r>
            <a:r>
              <a:rPr lang="en-US" altLang="zh-TW" dirty="0"/>
              <a:t> Shell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B283EA-9FAB-B312-158F-FCA46795A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Shell </a:t>
            </a:r>
            <a:r>
              <a:rPr lang="en-US" altLang="zh-TW" dirty="0">
                <a:sym typeface="Wingdings" panose="05000000000000000000" pitchFamily="2" charset="2"/>
              </a:rPr>
              <a:t> python </a:t>
            </a:r>
          </a:p>
          <a:p>
            <a:r>
              <a:rPr lang="en-US" altLang="zh-TW" dirty="0" err="1">
                <a:sym typeface="Wingdings" panose="05000000000000000000" pitchFamily="2" charset="2"/>
              </a:rPr>
              <a:t>IPython</a:t>
            </a:r>
            <a:r>
              <a:rPr lang="en-US" altLang="zh-TW" dirty="0">
                <a:sym typeface="Wingdings" panose="05000000000000000000" pitchFamily="2" charset="2"/>
              </a:rPr>
              <a:t> Shell  </a:t>
            </a:r>
            <a:r>
              <a:rPr lang="en-US" altLang="zh-TW" dirty="0" err="1">
                <a:sym typeface="Wingdings" panose="05000000000000000000" pitchFamily="2" charset="2"/>
              </a:rPr>
              <a:t>ipython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416D91-51EB-10DD-DA2D-6C968D3D9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DDFE2C-55CC-DC9E-8C50-EB9B127D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46" y="3042431"/>
            <a:ext cx="7835339" cy="34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1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64F6-D040-C73D-1205-662DD6489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0D4D0-EF3A-C1D3-704C-1FDEEF5F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Thonny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CD477A-BE4E-386D-F7B9-FC2ECBEC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3959353" cy="4593828"/>
          </a:xfrm>
        </p:spPr>
        <p:txBody>
          <a:bodyPr>
            <a:normAutofit/>
          </a:bodyPr>
          <a:lstStyle/>
          <a:p>
            <a:r>
              <a:rPr lang="zh-TW" altLang="en-US" dirty="0"/>
              <a:t>需要額外安裝的應用程式型開發環境，內建 </a:t>
            </a:r>
            <a:r>
              <a:rPr lang="en-US" altLang="zh-TW" dirty="0"/>
              <a:t>Python </a:t>
            </a:r>
            <a:r>
              <a:rPr lang="zh-TW" altLang="en-US" dirty="0"/>
              <a:t>直譯器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8F85EF-0FE5-4531-BA2D-9D70D136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CB5621-9FEF-1A7A-E436-A187BF75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273" y="1715532"/>
            <a:ext cx="7166119" cy="41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15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7EF0D-B44C-98D7-D015-0AD6A0B7B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F1B90-E823-6826-3460-18433D64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A24EFF-6D8C-56FA-55B9-B3AC1175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3959353" cy="4593828"/>
          </a:xfrm>
        </p:spPr>
        <p:txBody>
          <a:bodyPr>
            <a:normAutofit/>
          </a:bodyPr>
          <a:lstStyle/>
          <a:p>
            <a:r>
              <a:rPr lang="en-US" altLang="zh-TW" dirty="0"/>
              <a:t>Google</a:t>
            </a:r>
            <a:r>
              <a:rPr lang="zh-TW" altLang="en-US" dirty="0"/>
              <a:t>提供的執行環境，只要有</a:t>
            </a:r>
            <a:r>
              <a:rPr lang="en-US" altLang="zh-TW" dirty="0"/>
              <a:t>Google</a:t>
            </a:r>
            <a:r>
              <a:rPr lang="zh-TW" altLang="en-US" dirty="0"/>
              <a:t>帳號，連線即可使用</a:t>
            </a:r>
            <a:endParaRPr lang="en-US" altLang="zh-TW" dirty="0"/>
          </a:p>
          <a:p>
            <a:r>
              <a:rPr lang="zh-TW" altLang="en-US" dirty="0"/>
              <a:t>在瀏覽器中開啟</a:t>
            </a:r>
            <a:endParaRPr lang="en-US" altLang="zh-TW" dirty="0"/>
          </a:p>
          <a:p>
            <a:r>
              <a:rPr lang="zh-TW" altLang="en-US" dirty="0"/>
              <a:t>使用的是</a:t>
            </a:r>
            <a:r>
              <a:rPr lang="en-US" altLang="zh-TW" dirty="0"/>
              <a:t>Google</a:t>
            </a:r>
            <a:r>
              <a:rPr lang="zh-TW" altLang="en-US" dirty="0"/>
              <a:t>提供的線上虛擬機器，含</a:t>
            </a:r>
            <a:r>
              <a:rPr lang="en-US" altLang="zh-TW" dirty="0"/>
              <a:t>GPU</a:t>
            </a:r>
            <a:r>
              <a:rPr lang="zh-TW" altLang="en-US" dirty="0"/>
              <a:t>或</a:t>
            </a:r>
            <a:r>
              <a:rPr lang="en-US" altLang="zh-TW" dirty="0"/>
              <a:t>TPU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F9AD0F-8224-A73B-FC6E-A304CDBD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A921F8-22E2-A0C5-02F5-5A56D560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495" y="1868880"/>
            <a:ext cx="7047667" cy="38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33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9EF16-2CF3-C3C9-7613-069C6C49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自行安裝的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C458B-0CB6-8BEF-FAEF-B4E4BFA0E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4351239" cy="4593828"/>
          </a:xfrm>
        </p:spPr>
        <p:txBody>
          <a:bodyPr/>
          <a:lstStyle/>
          <a:p>
            <a:r>
              <a:rPr lang="en-US" altLang="zh-TW" dirty="0"/>
              <a:t>Anaconda</a:t>
            </a:r>
            <a:r>
              <a:rPr lang="zh-TW" altLang="en-US" dirty="0"/>
              <a:t>安裝之後會幫你安裝一份</a:t>
            </a:r>
            <a:endParaRPr lang="en-US" altLang="zh-TW" dirty="0"/>
          </a:p>
          <a:p>
            <a:r>
              <a:rPr lang="zh-TW" altLang="en-US" dirty="0"/>
              <a:t>可以自己安裝自己的版本，使用 </a:t>
            </a:r>
            <a:r>
              <a:rPr lang="en-US" altLang="zh-TW" dirty="0"/>
              <a:t>pip </a:t>
            </a:r>
            <a:r>
              <a:rPr lang="zh-TW" altLang="en-US" dirty="0"/>
              <a:t>安裝，指令如下：</a:t>
            </a:r>
            <a:endParaRPr lang="en-US" altLang="zh-TW" dirty="0"/>
          </a:p>
          <a:p>
            <a:pPr lvl="1"/>
            <a:r>
              <a:rPr lang="en-US" altLang="zh-TW" dirty="0"/>
              <a:t>pip install </a:t>
            </a:r>
            <a:r>
              <a:rPr lang="en-US" altLang="zh-TW" dirty="0" err="1"/>
              <a:t>jupyter</a:t>
            </a:r>
            <a:endParaRPr lang="en-US" altLang="zh-TW" dirty="0"/>
          </a:p>
          <a:p>
            <a:r>
              <a:rPr lang="zh-TW" altLang="en-US" dirty="0"/>
              <a:t>執行指令</a:t>
            </a:r>
            <a:endParaRPr lang="en-US" altLang="zh-TW" dirty="0"/>
          </a:p>
          <a:p>
            <a:pPr lvl="1"/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BA0434-C23F-7EC6-79A4-FD7CCD09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BC89A8-B410-FB8A-C89D-C7076D75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00" y="1715532"/>
            <a:ext cx="6701065" cy="370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5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64DBC-463E-A2DF-1708-053DE0F77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21762-2982-4C6A-2E72-D5232F1C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Studio Code + </a:t>
            </a:r>
            <a:r>
              <a:rPr lang="zh-TW" altLang="en-US" dirty="0"/>
              <a:t>直譯器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F392A1-2161-BC9A-6BC3-6581FF52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 Studio Code</a:t>
            </a:r>
            <a:r>
              <a:rPr lang="zh-TW" altLang="en-US" dirty="0"/>
              <a:t>編輯程式碼</a:t>
            </a:r>
            <a:endParaRPr lang="en-US" altLang="zh-TW" dirty="0"/>
          </a:p>
          <a:p>
            <a:r>
              <a:rPr lang="zh-TW" altLang="en-US" dirty="0"/>
              <a:t>在終端機或命令提示字元中執行程式</a:t>
            </a:r>
            <a:endParaRPr lang="en-US" altLang="zh-TW" dirty="0"/>
          </a:p>
          <a:p>
            <a:r>
              <a:rPr lang="zh-TW" altLang="en-US" dirty="0"/>
              <a:t>也可以在</a:t>
            </a:r>
            <a:r>
              <a:rPr lang="en-US" altLang="zh-TW" dirty="0"/>
              <a:t>Visual Studio Code</a:t>
            </a:r>
            <a:r>
              <a:rPr lang="zh-TW" altLang="en-US" dirty="0"/>
              <a:t>中設定好直譯器的位置，然後直接按下</a:t>
            </a:r>
            <a:r>
              <a:rPr lang="en-US" altLang="zh-TW" dirty="0"/>
              <a:t>F5</a:t>
            </a:r>
            <a:r>
              <a:rPr lang="zh-TW" altLang="en-US" dirty="0"/>
              <a:t>執行</a:t>
            </a:r>
            <a:endParaRPr lang="en-US" altLang="zh-TW" dirty="0"/>
          </a:p>
          <a:p>
            <a:r>
              <a:rPr lang="zh-TW" altLang="en-US" dirty="0"/>
              <a:t>其它可執行</a:t>
            </a:r>
            <a:r>
              <a:rPr lang="en-US" altLang="zh-TW" dirty="0"/>
              <a:t>Python</a:t>
            </a:r>
            <a:r>
              <a:rPr lang="zh-TW" altLang="en-US" dirty="0"/>
              <a:t>的開發環境還包含</a:t>
            </a:r>
            <a:r>
              <a:rPr lang="en-US" altLang="zh-TW" dirty="0"/>
              <a:t>Spyder</a:t>
            </a:r>
            <a:r>
              <a:rPr lang="zh-TW" altLang="en-US" dirty="0"/>
              <a:t>、</a:t>
            </a:r>
            <a:r>
              <a:rPr lang="en-US" altLang="zh-TW" dirty="0"/>
              <a:t>IDLE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87FCA2-216E-91E1-660A-CE2EFD21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4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EEF80-E668-3B77-9A56-232E4806F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708256" cy="3475236"/>
          </a:xfrm>
        </p:spPr>
        <p:txBody>
          <a:bodyPr/>
          <a:lstStyle/>
          <a:p>
            <a:r>
              <a:rPr lang="en-US" altLang="zh-TW" dirty="0"/>
              <a:t>Python</a:t>
            </a:r>
            <a:br>
              <a:rPr lang="en-US" altLang="zh-TW" dirty="0"/>
            </a:br>
            <a:r>
              <a:rPr lang="zh-TW" altLang="en-US" dirty="0"/>
              <a:t>基本語法回顧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0CBF76-72B7-2302-8545-347BC94DB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F84C5-54EE-987B-14A7-C203A95F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  <p:pic>
        <p:nvPicPr>
          <p:cNvPr id="9" name="圖片版面配置區 8" descr="一張含有 卡通, 多媒體, 平板顯示器, 電腦 的圖片&#10;&#10;AI 產生的內容可能不正確。">
            <a:extLst>
              <a:ext uri="{FF2B5EF4-FFF2-40B4-BE49-F238E27FC236}">
                <a16:creationId xmlns:a16="http://schemas.microsoft.com/office/drawing/2014/main" id="{65C65318-CDC7-3CEB-9DC4-18112DA70F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3815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87A2E-399B-50E9-7204-D2609E95A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74EA04-0C04-9D89-2822-DA7F07D1B1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實作練習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D6F5E5-8FF2-BD58-AF69-64A96397B8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329531-A6BE-609A-20F6-9026AC4C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  <p:pic>
        <p:nvPicPr>
          <p:cNvPr id="9" name="圖片版面配置區 8" descr="一張含有 卡通, 動畫, 虛構小說, 動畫卡通 的圖片&#10;&#10;AI 產生的內容可能不正確。">
            <a:extLst>
              <a:ext uri="{FF2B5EF4-FFF2-40B4-BE49-F238E27FC236}">
                <a16:creationId xmlns:a16="http://schemas.microsoft.com/office/drawing/2014/main" id="{B6A34A3A-A37E-FFD6-1962-943E9BCC00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471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84B3-747C-F531-8194-6E2DFC97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C3898-C4EE-36AF-3276-ABC06742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簡單的</a:t>
            </a:r>
            <a:r>
              <a:rPr lang="en-US" altLang="zh-TW" dirty="0"/>
              <a:t>Python</a:t>
            </a:r>
            <a:r>
              <a:rPr lang="zh-TW" altLang="en-US" dirty="0"/>
              <a:t>算式計算機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020CC8-F08C-1647-00AE-8029D0DCF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功能要求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Python</a:t>
            </a:r>
            <a:r>
              <a:rPr lang="zh-TW" altLang="en-US" dirty="0"/>
              <a:t>語言設計一個程式，可以讓使用者輸入一段數學算術式，按下</a:t>
            </a:r>
            <a:r>
              <a:rPr lang="en-US" altLang="zh-TW" dirty="0"/>
              <a:t>Enter</a:t>
            </a:r>
            <a:r>
              <a:rPr lang="zh-TW" altLang="en-US" dirty="0"/>
              <a:t>之後，即可輸出計算的結果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EC4563-5A76-7324-9B63-1375B705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D6DD09-1C97-B29E-A45A-F34F7043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59" y="3404584"/>
            <a:ext cx="8312821" cy="32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10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FF0F32-8410-D924-F7E3-2683AC25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具介面的四則計算器</a:t>
            </a:r>
            <a:r>
              <a:rPr lang="en-US" altLang="zh-TW" dirty="0"/>
              <a:t>Calculator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43BEC1-A6F1-3731-71E9-61845E4C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6158755" cy="4593828"/>
          </a:xfrm>
        </p:spPr>
        <p:txBody>
          <a:bodyPr/>
          <a:lstStyle/>
          <a:p>
            <a:r>
              <a:rPr lang="zh-TW" altLang="en-US" dirty="0"/>
              <a:t>請利用 </a:t>
            </a:r>
            <a:r>
              <a:rPr lang="en-US" altLang="zh-TW" dirty="0" err="1"/>
              <a:t>Tkinter</a:t>
            </a:r>
            <a:r>
              <a:rPr lang="en-US" altLang="zh-TW" dirty="0"/>
              <a:t> </a:t>
            </a:r>
            <a:r>
              <a:rPr lang="zh-TW" altLang="en-US" dirty="0"/>
              <a:t>模組，建立一個</a:t>
            </a:r>
            <a:r>
              <a:rPr lang="en-US" altLang="zh-TW" dirty="0"/>
              <a:t>Python</a:t>
            </a:r>
            <a:r>
              <a:rPr lang="zh-TW" altLang="en-US" dirty="0"/>
              <a:t>視窗程式，可以執行四則運算以及簡易函數功能的計算器</a:t>
            </a:r>
            <a:endParaRPr lang="en-US" altLang="zh-TW" dirty="0"/>
          </a:p>
          <a:p>
            <a:r>
              <a:rPr lang="zh-TW" altLang="en-US" dirty="0"/>
              <a:t>本題的重點是，你要知道有一個</a:t>
            </a:r>
            <a:r>
              <a:rPr lang="en-US" altLang="zh-TW" dirty="0" err="1"/>
              <a:t>Tkinter</a:t>
            </a:r>
            <a:r>
              <a:rPr lang="zh-TW" altLang="en-US" dirty="0"/>
              <a:t>套件可以用來製作本地的視窗程式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147B46-5799-F02D-A9F2-B9EAE175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F7CA8F-5D8B-4D30-36BB-09AC6EE15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752" y="1293815"/>
            <a:ext cx="3292125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6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1506B-35AE-E8D5-B572-238542DE1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8A996-6BD6-9534-522F-B1C83757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74552" cy="113225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Gradio</a:t>
            </a:r>
            <a:r>
              <a:rPr lang="zh-TW" altLang="en-US" dirty="0"/>
              <a:t>建立一個可以遠端連線的貸款試算器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F9F56C-BF12-82EA-FF75-2499E1E80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1"/>
            <a:ext cx="11274552" cy="4228703"/>
          </a:xfrm>
        </p:spPr>
        <p:txBody>
          <a:bodyPr>
            <a:normAutofit/>
          </a:bodyPr>
          <a:lstStyle/>
          <a:p>
            <a:r>
              <a:rPr lang="zh-TW" altLang="en-US" dirty="0"/>
              <a:t>請幫我利用</a:t>
            </a:r>
            <a:r>
              <a:rPr lang="en-US" altLang="zh-TW" dirty="0"/>
              <a:t>Python/</a:t>
            </a:r>
            <a:r>
              <a:rPr lang="en-US" altLang="zh-TW" dirty="0" err="1"/>
              <a:t>gradio</a:t>
            </a:r>
            <a:r>
              <a:rPr lang="zh-TW" altLang="en-US" dirty="0"/>
              <a:t>建立一個貸款每月還款金額的試算程式，輸入貸款金額、貸款年限、利率，給我選擇還款方式，按下計算之後，可以得到每月還款金額。</a:t>
            </a:r>
            <a:endParaRPr lang="en-US" altLang="zh-TW" dirty="0"/>
          </a:p>
          <a:p>
            <a:r>
              <a:rPr lang="zh-TW" altLang="en-US" dirty="0"/>
              <a:t>本程式需安裝</a:t>
            </a:r>
            <a:r>
              <a:rPr lang="en-US" altLang="zh-TW" dirty="0" err="1"/>
              <a:t>gradio</a:t>
            </a:r>
            <a:r>
              <a:rPr lang="zh-TW" altLang="en-US" dirty="0"/>
              <a:t>模組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* Running on local URL:  http://127.0.0.1:7860</a:t>
            </a:r>
          </a:p>
          <a:p>
            <a:pPr marL="0" indent="0">
              <a:buNone/>
            </a:pPr>
            <a:r>
              <a:rPr lang="en-US" altLang="zh-TW" dirty="0"/>
              <a:t>* To create a public link, set `share=True` in `launch()`.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6C387C-7351-DF9F-3353-8737F1CB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1A769-8C1D-2573-21AC-1ED4510E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使用瀏覽器開啟</a:t>
            </a:r>
            <a:r>
              <a:rPr lang="en-US" altLang="zh-TW" dirty="0" err="1"/>
              <a:t>Gradio</a:t>
            </a:r>
            <a:r>
              <a:rPr lang="zh-TW" altLang="en-US" dirty="0"/>
              <a:t>的應用程式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54056F-AD1D-4E8A-16C0-BF440C026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618" y="1454831"/>
            <a:ext cx="7866483" cy="499817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764F28-5E49-5D39-FD45-4470F2D3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70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07C8-74A7-F1FD-FFC1-2ED43D439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FCCCC3-B5DF-FD87-90A1-5244BEED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74552" cy="1132258"/>
          </a:xfrm>
        </p:spPr>
        <p:txBody>
          <a:bodyPr>
            <a:norm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Pygame</a:t>
            </a:r>
            <a:r>
              <a:rPr lang="zh-TW" altLang="en-US" dirty="0"/>
              <a:t>建立一個貪食蛇遊戲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D854DE-16FD-DD6E-E7D3-5B0CC97DC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1"/>
            <a:ext cx="5483353" cy="4228703"/>
          </a:xfrm>
        </p:spPr>
        <p:txBody>
          <a:bodyPr>
            <a:normAutofit/>
          </a:bodyPr>
          <a:lstStyle/>
          <a:p>
            <a:r>
              <a:rPr lang="zh-TW" altLang="en-US" dirty="0"/>
              <a:t>請使用</a:t>
            </a:r>
            <a:r>
              <a:rPr lang="en-US" altLang="zh-TW" dirty="0"/>
              <a:t>Python/</a:t>
            </a:r>
            <a:r>
              <a:rPr lang="en-US" altLang="zh-TW" dirty="0" err="1"/>
              <a:t>pygame</a:t>
            </a:r>
            <a:r>
              <a:rPr lang="zh-TW" altLang="en-US" dirty="0"/>
              <a:t>建立一個簡易的貪食蛇遊戲，我是</a:t>
            </a:r>
            <a:r>
              <a:rPr lang="en-US" altLang="zh-TW" dirty="0"/>
              <a:t>Windows 11</a:t>
            </a:r>
            <a:r>
              <a:rPr lang="zh-TW" altLang="en-US" dirty="0"/>
              <a:t>的環境，請留意中文字型的設定。</a:t>
            </a:r>
            <a:endParaRPr lang="en-US" altLang="zh-TW" dirty="0"/>
          </a:p>
          <a:p>
            <a:r>
              <a:rPr lang="zh-TW" altLang="en-US" dirty="0"/>
              <a:t>本程式需安裝</a:t>
            </a:r>
            <a:r>
              <a:rPr lang="en-US" altLang="zh-TW" dirty="0" err="1"/>
              <a:t>pygame</a:t>
            </a:r>
            <a:r>
              <a:rPr lang="zh-TW" altLang="en-US" dirty="0"/>
              <a:t>模組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68958C-6BE2-6861-F278-C679AF89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DC71A4-7F99-18FD-233F-4FD5F7B1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5531"/>
            <a:ext cx="5730737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C5BCF-10EC-DD00-E449-97A603F1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5C62-B0D1-12CD-3D04-579DF167A9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Flask</a:t>
            </a:r>
            <a:br>
              <a:rPr lang="en-US" altLang="zh-TW" dirty="0"/>
            </a:br>
            <a:r>
              <a:rPr lang="zh-TW" altLang="en-US" dirty="0"/>
              <a:t>製作網站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093949-87ED-E8FA-122B-CD1B012617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56512-32C5-2A99-883E-8C937235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26</a:t>
            </a:fld>
            <a:endParaRPr lang="en-US"/>
          </a:p>
        </p:txBody>
      </p:sp>
      <p:pic>
        <p:nvPicPr>
          <p:cNvPr id="9" name="圖片版面配置區 8" descr="一張含有 卡通, 動畫, 虛構小說, 動畫卡通 的圖片&#10;&#10;AI 產生的內容可能不正確。">
            <a:extLst>
              <a:ext uri="{FF2B5EF4-FFF2-40B4-BE49-F238E27FC236}">
                <a16:creationId xmlns:a16="http://schemas.microsoft.com/office/drawing/2014/main" id="{9C195BB8-E7F1-DED8-EF59-2DA132B19A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6211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54E2B0-D6F5-DAC3-D55F-4CE9A2F1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Flask </a:t>
            </a:r>
            <a:r>
              <a:rPr lang="zh-TW" altLang="en-US" dirty="0"/>
              <a:t>基本概念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801861-F6F7-761B-FBA5-0D88ED9A1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Flask </a:t>
            </a:r>
            <a:r>
              <a:rPr lang="zh-TW" altLang="en-US" dirty="0"/>
              <a:t>是一個以 簡潔、彈性、高擴充性 為設計理念的 </a:t>
            </a:r>
            <a:r>
              <a:rPr lang="en-US" altLang="zh-TW" dirty="0"/>
              <a:t>Python </a:t>
            </a:r>
            <a:r>
              <a:rPr lang="zh-TW" altLang="en-US" dirty="0"/>
              <a:t>網頁框架</a:t>
            </a:r>
            <a:endParaRPr lang="en-US" altLang="zh-TW" dirty="0"/>
          </a:p>
          <a:p>
            <a:r>
              <a:rPr lang="zh-TW" altLang="en-US" dirty="0"/>
              <a:t>採用 </a:t>
            </a:r>
            <a:r>
              <a:rPr lang="en-US" altLang="zh-TW" dirty="0"/>
              <a:t>WSGI (Web Server Gateway Interface) </a:t>
            </a:r>
            <a:r>
              <a:rPr lang="zh-TW" altLang="en-US" dirty="0"/>
              <a:t>標準</a:t>
            </a:r>
            <a:endParaRPr lang="en-US" altLang="zh-TW" dirty="0"/>
          </a:p>
          <a:p>
            <a:r>
              <a:rPr lang="zh-TW" altLang="en-US" dirty="0"/>
              <a:t>提供最核心的網站功能：</a:t>
            </a:r>
            <a:endParaRPr lang="en-US" altLang="zh-TW" dirty="0"/>
          </a:p>
          <a:p>
            <a:pPr lvl="1"/>
            <a:r>
              <a:rPr lang="zh-TW" altLang="en-US" dirty="0"/>
              <a:t>➤ 路由 </a:t>
            </a:r>
            <a:r>
              <a:rPr lang="en-US" altLang="zh-TW" dirty="0"/>
              <a:t>(Routing)</a:t>
            </a:r>
          </a:p>
          <a:p>
            <a:pPr lvl="1"/>
            <a:r>
              <a:rPr lang="en-US" altLang="zh-TW" dirty="0"/>
              <a:t>➤ </a:t>
            </a:r>
            <a:r>
              <a:rPr lang="zh-TW" altLang="en-US" dirty="0"/>
              <a:t>請求與回應 </a:t>
            </a:r>
            <a:r>
              <a:rPr lang="en-US" altLang="zh-TW" dirty="0"/>
              <a:t>(Request / Response)</a:t>
            </a:r>
          </a:p>
          <a:p>
            <a:pPr lvl="1"/>
            <a:r>
              <a:rPr lang="en-US" altLang="zh-TW" dirty="0"/>
              <a:t>➤ </a:t>
            </a:r>
            <a:r>
              <a:rPr lang="zh-TW" altLang="en-US" dirty="0"/>
              <a:t>範本渲染 </a:t>
            </a:r>
            <a:r>
              <a:rPr lang="en-US" altLang="zh-TW" dirty="0"/>
              <a:t>(Template Rendering)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620B1A-C71B-7548-849A-F2A3E8C8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41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72E326-7E45-695B-B130-4EC73E85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Flask</a:t>
            </a:r>
            <a:r>
              <a:rPr lang="zh-TW" altLang="en-US" dirty="0"/>
              <a:t>主要特色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51211B-BED2-ED5A-A525-49CD8C87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輕量易學：只需幾行程式即可建立 </a:t>
            </a:r>
            <a:r>
              <a:rPr lang="en-US" altLang="zh-TW" dirty="0"/>
              <a:t>Web </a:t>
            </a:r>
          </a:p>
          <a:p>
            <a:r>
              <a:rPr lang="zh-TW" altLang="en-US" dirty="0"/>
              <a:t>應用模組化設計：可依需求擴充，如登入、資料庫、</a:t>
            </a:r>
            <a:r>
              <a:rPr lang="en-US" altLang="zh-TW" dirty="0"/>
              <a:t>API</a:t>
            </a:r>
          </a:p>
          <a:p>
            <a:r>
              <a:rPr lang="en-US" altLang="zh-TW" dirty="0"/>
              <a:t>Jinja2 </a:t>
            </a:r>
            <a:r>
              <a:rPr lang="zh-TW" altLang="en-US" dirty="0"/>
              <a:t>模板引擎：可在 </a:t>
            </a:r>
            <a:r>
              <a:rPr lang="en-US" altLang="zh-TW" dirty="0"/>
              <a:t>HTML </a:t>
            </a:r>
            <a:r>
              <a:rPr lang="zh-TW" altLang="en-US" dirty="0"/>
              <a:t>中嵌入 </a:t>
            </a:r>
            <a:r>
              <a:rPr lang="en-US" altLang="zh-TW" dirty="0"/>
              <a:t>Python </a:t>
            </a:r>
            <a:r>
              <a:rPr lang="zh-TW" altLang="en-US" dirty="0"/>
              <a:t>變數</a:t>
            </a:r>
            <a:endParaRPr lang="en-US" altLang="zh-TW" dirty="0"/>
          </a:p>
          <a:p>
            <a:r>
              <a:rPr lang="en-US" altLang="zh-TW" dirty="0" err="1"/>
              <a:t>Werkzeug</a:t>
            </a:r>
            <a:r>
              <a:rPr lang="zh-TW" altLang="en-US" dirty="0"/>
              <a:t>：底層處理 </a:t>
            </a:r>
            <a:r>
              <a:rPr lang="en-US" altLang="zh-TW" dirty="0"/>
              <a:t>HTTP </a:t>
            </a:r>
            <a:r>
              <a:rPr lang="zh-TW" altLang="en-US" dirty="0"/>
              <a:t>請求的強大工具</a:t>
            </a:r>
            <a:endParaRPr lang="en-US" altLang="zh-TW" dirty="0"/>
          </a:p>
          <a:p>
            <a:r>
              <a:rPr lang="zh-TW" altLang="en-US" dirty="0"/>
              <a:t>廣大擴充生態系：支援 </a:t>
            </a:r>
            <a:r>
              <a:rPr lang="en-US" altLang="zh-TW" dirty="0"/>
              <a:t>Flask-Login</a:t>
            </a:r>
            <a:r>
              <a:rPr lang="zh-TW" altLang="en-US" dirty="0"/>
              <a:t>、</a:t>
            </a:r>
            <a:r>
              <a:rPr lang="en-US" altLang="zh-TW" dirty="0"/>
              <a:t>Flask-</a:t>
            </a:r>
            <a:r>
              <a:rPr lang="en-US" altLang="zh-TW" dirty="0" err="1"/>
              <a:t>SQLAlchemy</a:t>
            </a:r>
            <a:r>
              <a:rPr lang="zh-TW" altLang="en-US" dirty="0"/>
              <a:t>、</a:t>
            </a:r>
            <a:r>
              <a:rPr lang="en-US" altLang="zh-TW" dirty="0"/>
              <a:t>Flask-RESTful </a:t>
            </a:r>
            <a:r>
              <a:rPr lang="zh-TW" altLang="en-US" dirty="0"/>
              <a:t>等套件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688F48-DDBF-5341-C8CB-86720545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74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194A2-89C0-97A0-E828-764F3EC8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Flask</a:t>
            </a:r>
            <a:r>
              <a:rPr lang="zh-TW" altLang="en-US" dirty="0"/>
              <a:t>適用場景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D4D3AA-547E-2E37-59A4-592196E6A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小型或中型網站</a:t>
            </a:r>
            <a:endParaRPr lang="en-US" altLang="zh-TW" dirty="0"/>
          </a:p>
          <a:p>
            <a:r>
              <a:rPr lang="en-US" altLang="zh-TW" dirty="0"/>
              <a:t>RESTful API </a:t>
            </a:r>
            <a:r>
              <a:rPr lang="zh-TW" altLang="en-US" dirty="0"/>
              <a:t>後端</a:t>
            </a:r>
            <a:endParaRPr lang="en-US" altLang="zh-TW" dirty="0"/>
          </a:p>
          <a:p>
            <a:r>
              <a:rPr lang="en-US" altLang="zh-TW" dirty="0"/>
              <a:t>AI / </a:t>
            </a:r>
            <a:r>
              <a:rPr lang="zh-TW" altLang="en-US" dirty="0"/>
              <a:t>資料分析模型的網頁介面</a:t>
            </a:r>
            <a:endParaRPr lang="en-US" altLang="zh-TW" dirty="0"/>
          </a:p>
          <a:p>
            <a:r>
              <a:rPr lang="zh-TW" altLang="en-US" dirty="0"/>
              <a:t>教學與原型開發 </a:t>
            </a:r>
            <a:r>
              <a:rPr lang="en-US" altLang="zh-TW" dirty="0"/>
              <a:t>(Prototype)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5D51F5-CF27-0D1A-CB7D-1D885C2F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29</a:t>
            </a:fld>
            <a:endParaRPr lang="en-US"/>
          </a:p>
        </p:txBody>
      </p:sp>
      <p:pic>
        <p:nvPicPr>
          <p:cNvPr id="6" name="圖片 5" descr="一張含有 室內, 筆記型電腦, 牆, 辦公大樓 的圖片&#10;&#10;AI 產生的內容可能不正確。">
            <a:extLst>
              <a:ext uri="{FF2B5EF4-FFF2-40B4-BE49-F238E27FC236}">
                <a16:creationId xmlns:a16="http://schemas.microsoft.com/office/drawing/2014/main" id="{CAAA644A-7CAD-4F0B-6251-2151056BD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30" y="573582"/>
            <a:ext cx="5710835" cy="57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60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76FF4C-54A3-0A2D-1E6A-AC875036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 程式語言特色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05EE73-91CA-65AF-A394-2D90B3863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易學易用、生態系龐大、跨平台、高生產力、</a:t>
            </a:r>
            <a:r>
              <a:rPr lang="en-US" altLang="zh-TW" dirty="0"/>
              <a:t>AI</a:t>
            </a:r>
            <a:r>
              <a:rPr lang="zh-TW" altLang="en-US" dirty="0"/>
              <a:t>主要語言 </a:t>
            </a:r>
            <a:endParaRPr lang="en-US" altLang="zh-TW" dirty="0"/>
          </a:p>
          <a:p>
            <a:r>
              <a:rPr lang="zh-TW" altLang="en-US" dirty="0"/>
              <a:t>直譯式語言 ，逐行執行</a:t>
            </a:r>
            <a:endParaRPr lang="en-US" altLang="zh-TW" dirty="0"/>
          </a:p>
          <a:p>
            <a:r>
              <a:rPr lang="zh-TW" altLang="en-US" dirty="0"/>
              <a:t>強型態，不會自動轉換型態</a:t>
            </a:r>
            <a:endParaRPr lang="en-US" altLang="zh-TW" dirty="0"/>
          </a:p>
          <a:p>
            <a:r>
              <a:rPr lang="zh-TW" altLang="en-US" dirty="0"/>
              <a:t>動態型態，設計時不需設定變數型態，而是在執行時決定</a:t>
            </a:r>
            <a:endParaRPr lang="en-US" altLang="zh-TW" dirty="0"/>
          </a:p>
          <a:p>
            <a:r>
              <a:rPr lang="zh-TW" altLang="en-US" dirty="0"/>
              <a:t>自動記憶體管理</a:t>
            </a:r>
            <a:endParaRPr lang="en-US" altLang="zh-TW" dirty="0"/>
          </a:p>
          <a:p>
            <a:r>
              <a:rPr lang="zh-TW" altLang="en-US" dirty="0"/>
              <a:t>物件導向，一切皆物件，支援類別封裝、繼承、多型等設計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CE3E2D-A013-D4A5-ED07-00C62023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32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B3394-7B0C-9143-B8F9-B9E5CBFE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Flask</a:t>
            </a:r>
            <a:r>
              <a:rPr lang="zh-TW" altLang="en-US" dirty="0"/>
              <a:t>範例程式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B6AFF5-5FB8-F20D-57A2-4AEFEB80D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b="1" dirty="0"/>
              <a:t>from flask import Flask</a:t>
            </a:r>
          </a:p>
          <a:p>
            <a:pPr marL="0" indent="0">
              <a:buNone/>
            </a:pPr>
            <a:r>
              <a:rPr lang="en-US" altLang="zh-TW" b="1" dirty="0"/>
              <a:t>app = Flask(__name__)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@app.route("/")</a:t>
            </a:r>
          </a:p>
          <a:p>
            <a:pPr marL="0" indent="0">
              <a:buNone/>
            </a:pPr>
            <a:r>
              <a:rPr lang="en-US" altLang="zh-TW" b="1" dirty="0"/>
              <a:t>def home():</a:t>
            </a:r>
          </a:p>
          <a:p>
            <a:pPr marL="0" indent="0">
              <a:buNone/>
            </a:pPr>
            <a:r>
              <a:rPr lang="en-US" altLang="zh-TW" b="1" dirty="0"/>
              <a:t>    return "Hello, Flask!"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if __name__ == "__main__":</a:t>
            </a:r>
          </a:p>
          <a:p>
            <a:pPr marL="0" indent="0">
              <a:buNone/>
            </a:pPr>
            <a:r>
              <a:rPr lang="en-US" altLang="zh-TW" b="1" dirty="0"/>
              <a:t>    </a:t>
            </a:r>
            <a:r>
              <a:rPr lang="en-US" altLang="zh-TW" b="1" dirty="0" err="1"/>
              <a:t>app.run</a:t>
            </a:r>
            <a:r>
              <a:rPr lang="en-US" altLang="zh-TW" b="1" dirty="0"/>
              <a:t>(debug=True)</a:t>
            </a:r>
          </a:p>
          <a:p>
            <a:pPr marL="0" indent="0">
              <a:buNone/>
            </a:pP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E0F7F4-15A6-FE02-85E5-79D8626D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30</a:t>
            </a:fld>
            <a:endParaRPr lang="en-US"/>
          </a:p>
        </p:txBody>
      </p:sp>
      <p:pic>
        <p:nvPicPr>
          <p:cNvPr id="6" name="圖片 5" descr="一張含有 文字, 室內, 資料表 的圖片&#10;&#10;AI 產生的內容可能不正確。">
            <a:extLst>
              <a:ext uri="{FF2B5EF4-FFF2-40B4-BE49-F238E27FC236}">
                <a16:creationId xmlns:a16="http://schemas.microsoft.com/office/drawing/2014/main" id="{DAE0343B-8DC3-9564-16BD-6921E3CE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8146"/>
            <a:ext cx="5361214" cy="53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95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B0570-7ECB-452F-8A67-662113F18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8E3FD9-12CB-61AA-89A4-523662973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Django</a:t>
            </a:r>
            <a:br>
              <a:rPr lang="en-US" altLang="zh-TW" dirty="0"/>
            </a:br>
            <a:r>
              <a:rPr lang="zh-TW" altLang="en-US" dirty="0"/>
              <a:t>製作網站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33EDBF-92B6-AA5C-3FE6-F3903ADCF4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016E83-7DCF-3B39-D5C3-08105B80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31</a:t>
            </a:fld>
            <a:endParaRPr lang="en-US"/>
          </a:p>
        </p:txBody>
      </p:sp>
      <p:pic>
        <p:nvPicPr>
          <p:cNvPr id="9" name="圖片版面配置區 8" descr="一張含有 卡通, 動畫, 虛構小說, 動畫卡通 的圖片&#10;&#10;AI 產生的內容可能不正確。">
            <a:extLst>
              <a:ext uri="{FF2B5EF4-FFF2-40B4-BE49-F238E27FC236}">
                <a16:creationId xmlns:a16="http://schemas.microsoft.com/office/drawing/2014/main" id="{E2BB5348-9786-B3FC-F206-FC05BC3D76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307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F3ACB-096C-9A28-2695-C6BF8B742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B9CC5-229B-147C-F7C6-32A90B78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Django</a:t>
            </a:r>
            <a:r>
              <a:rPr lang="zh-TW" altLang="en-US" dirty="0"/>
              <a:t>基本概念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0AAEA2-ADF8-9AC3-0384-EFA33D651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Django </a:t>
            </a:r>
            <a:r>
              <a:rPr lang="zh-TW" altLang="en-US" dirty="0"/>
              <a:t>是一個 高階 </a:t>
            </a:r>
            <a:r>
              <a:rPr lang="en-US" altLang="zh-TW" dirty="0"/>
              <a:t>(High-level) </a:t>
            </a:r>
            <a:r>
              <a:rPr lang="zh-TW" altLang="en-US" dirty="0"/>
              <a:t>的 </a:t>
            </a:r>
            <a:r>
              <a:rPr lang="en-US" altLang="zh-TW" dirty="0"/>
              <a:t>Python </a:t>
            </a:r>
            <a:r>
              <a:rPr lang="zh-TW" altLang="en-US" dirty="0"/>
              <a:t>網頁框架</a:t>
            </a:r>
            <a:endParaRPr lang="en-US" altLang="zh-TW" dirty="0"/>
          </a:p>
          <a:p>
            <a:r>
              <a:rPr lang="zh-TW" altLang="en-US" dirty="0"/>
              <a:t>採用 </a:t>
            </a:r>
            <a:r>
              <a:rPr lang="en-US" altLang="zh-TW" dirty="0"/>
              <a:t>MVC</a:t>
            </a:r>
            <a:r>
              <a:rPr lang="zh-TW" altLang="en-US" dirty="0"/>
              <a:t>（</a:t>
            </a:r>
            <a:r>
              <a:rPr lang="en-US" altLang="zh-TW" dirty="0"/>
              <a:t>Model-View-Controller</a:t>
            </a:r>
            <a:r>
              <a:rPr lang="zh-TW" altLang="en-US" dirty="0"/>
              <a:t>）架構，在 </a:t>
            </a:r>
            <a:r>
              <a:rPr lang="en-US" altLang="zh-TW" dirty="0"/>
              <a:t>Django </a:t>
            </a:r>
            <a:r>
              <a:rPr lang="zh-TW" altLang="en-US" dirty="0"/>
              <a:t>中稱為 </a:t>
            </a:r>
            <a:r>
              <a:rPr lang="en-US" altLang="zh-TW" dirty="0"/>
              <a:t>MTV</a:t>
            </a:r>
            <a:r>
              <a:rPr lang="zh-TW" altLang="en-US" dirty="0"/>
              <a:t>（</a:t>
            </a:r>
            <a:r>
              <a:rPr lang="en-US" altLang="zh-TW" dirty="0"/>
              <a:t>Model-Template-View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zh-TW" altLang="en-US" dirty="0"/>
              <a:t>強調 快速開發、可維護性與安全性</a:t>
            </a:r>
            <a:endParaRPr lang="en-US" altLang="zh-TW" dirty="0"/>
          </a:p>
          <a:p>
            <a:r>
              <a:rPr lang="zh-TW" altLang="en-US" dirty="0"/>
              <a:t>內建從資料庫到前端模板的完整網站開發工具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FC2C22-2707-ED4F-832F-4634913E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52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63428-52C5-2964-83A6-961D940E2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4947B-D017-8167-D930-9BD54632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Django</a:t>
            </a:r>
            <a:r>
              <a:rPr lang="zh-TW" altLang="en-US" dirty="0"/>
              <a:t>主要特色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4EB3A1-DCB1-710B-2147-44F66B2EA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自動化管理後台：快速生成管理介面，適合資料維護</a:t>
            </a:r>
            <a:endParaRPr lang="en-US" altLang="zh-TW" dirty="0"/>
          </a:p>
          <a:p>
            <a:r>
              <a:rPr lang="en-US" altLang="zh-TW" dirty="0"/>
              <a:t>ORM (Object-Relational Mapping)</a:t>
            </a:r>
            <a:r>
              <a:rPr lang="zh-TW" altLang="en-US" dirty="0"/>
              <a:t>：用 </a:t>
            </a:r>
            <a:r>
              <a:rPr lang="en-US" altLang="zh-TW" dirty="0"/>
              <a:t>Python </a:t>
            </a:r>
            <a:r>
              <a:rPr lang="zh-TW" altLang="en-US" dirty="0"/>
              <a:t>物件操作資料庫</a:t>
            </a:r>
            <a:endParaRPr lang="en-US" altLang="zh-TW" dirty="0"/>
          </a:p>
          <a:p>
            <a:r>
              <a:rPr lang="zh-TW" altLang="en-US" dirty="0"/>
              <a:t>內建用戶與驗證系統：輕鬆處理登入、註冊、權限管理</a:t>
            </a:r>
            <a:endParaRPr lang="en-US" altLang="zh-TW" dirty="0"/>
          </a:p>
          <a:p>
            <a:r>
              <a:rPr lang="zh-TW" altLang="en-US" dirty="0"/>
              <a:t>安全設計：防止 </a:t>
            </a:r>
            <a:r>
              <a:rPr lang="en-US" altLang="zh-TW" dirty="0"/>
              <a:t>SQL injection</a:t>
            </a:r>
            <a:r>
              <a:rPr lang="zh-TW" altLang="en-US" dirty="0"/>
              <a:t>、</a:t>
            </a:r>
            <a:r>
              <a:rPr lang="en-US" altLang="zh-TW" dirty="0"/>
              <a:t>CSRF</a:t>
            </a:r>
            <a:r>
              <a:rPr lang="zh-TW" altLang="en-US" dirty="0"/>
              <a:t>、</a:t>
            </a:r>
            <a:r>
              <a:rPr lang="en-US" altLang="zh-TW" dirty="0"/>
              <a:t>XSS </a:t>
            </a:r>
            <a:r>
              <a:rPr lang="zh-TW" altLang="en-US" dirty="0"/>
              <a:t>攻擊</a:t>
            </a:r>
            <a:endParaRPr lang="en-US" altLang="zh-TW" dirty="0"/>
          </a:p>
          <a:p>
            <a:r>
              <a:rPr lang="zh-TW" altLang="en-US" dirty="0"/>
              <a:t>大型專案友善：結構化的應用 </a:t>
            </a:r>
            <a:r>
              <a:rPr lang="en-US" altLang="zh-TW" dirty="0"/>
              <a:t>(app) </a:t>
            </a:r>
            <a:r>
              <a:rPr lang="zh-TW" altLang="en-US" dirty="0"/>
              <a:t>架構，方便模組化開發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DA5DB6-16BE-32F1-DF5F-B1D05A89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53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EFF64-2A5E-A39D-06EC-DCED1AC0B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7F41E-179A-8E52-C51D-64A70638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Django</a:t>
            </a:r>
            <a:r>
              <a:rPr lang="zh-TW" altLang="en-US" dirty="0"/>
              <a:t>適用場景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6E4F02-2E28-61E1-3749-B5DA86EF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中大型網站與企業系統</a:t>
            </a:r>
            <a:endParaRPr lang="en-US" altLang="zh-TW" dirty="0"/>
          </a:p>
          <a:p>
            <a:r>
              <a:rPr lang="zh-TW" altLang="en-US" dirty="0"/>
              <a:t>教學與學術研究平台</a:t>
            </a:r>
            <a:endParaRPr lang="en-US" altLang="zh-TW" dirty="0"/>
          </a:p>
          <a:p>
            <a:r>
              <a:rPr lang="zh-TW" altLang="en-US" dirty="0"/>
              <a:t>需要整合資料庫與後台管理的網站</a:t>
            </a:r>
            <a:endParaRPr lang="en-US" altLang="zh-TW" dirty="0"/>
          </a:p>
          <a:p>
            <a:r>
              <a:rPr lang="en-US" altLang="zh-TW" dirty="0"/>
              <a:t>REST API + </a:t>
            </a:r>
            <a:r>
              <a:rPr lang="zh-TW" altLang="en-US" dirty="0"/>
              <a:t>前端分離式應用（搭配 </a:t>
            </a:r>
            <a:r>
              <a:rPr lang="en-US" altLang="zh-TW" dirty="0"/>
              <a:t>React / Vue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428ECE-8D97-D054-64C6-81A1B9C1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58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261B0-06FF-6002-72AF-A219AD86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710D5-B085-D188-A0D9-CBF7CDE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Django</a:t>
            </a:r>
            <a:r>
              <a:rPr lang="zh-TW" altLang="en-US" dirty="0"/>
              <a:t>範例程式架構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AC9032-C744-F8D7-5836-171BDC6F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35</a:t>
            </a:fld>
            <a:endParaRPr 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3B0870A-F56E-F48B-965B-392B3BF06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424" y="1680898"/>
            <a:ext cx="4221019" cy="4592637"/>
          </a:xfrm>
          <a:prstGeom prst="rect">
            <a:avLst/>
          </a:prstGeom>
        </p:spPr>
      </p:pic>
      <p:pic>
        <p:nvPicPr>
          <p:cNvPr id="10" name="圖片 9" descr="一張含有 人員, 室內, 筆記型電腦, 電腦 的圖片&#10;&#10;AI 產生的內容可能不正確。">
            <a:extLst>
              <a:ext uri="{FF2B5EF4-FFF2-40B4-BE49-F238E27FC236}">
                <a16:creationId xmlns:a16="http://schemas.microsoft.com/office/drawing/2014/main" id="{228968A5-C368-BF7C-FF02-69A0566E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219" y="1536095"/>
            <a:ext cx="4882243" cy="48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4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946AA-E7CF-7E2D-2FF5-9AF217699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8511B-903A-322B-AEFB-D629663ED2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Pandas</a:t>
            </a:r>
            <a:br>
              <a:rPr lang="en-US" altLang="zh-TW" dirty="0"/>
            </a:br>
            <a:r>
              <a:rPr lang="zh-TW" altLang="en-US" dirty="0"/>
              <a:t>整理資料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F152F6-E5BA-09EF-73FB-8333AC134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78C313-8AED-8A6A-45A6-E3B85B0A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36</a:t>
            </a:fld>
            <a:endParaRPr lang="en-US"/>
          </a:p>
        </p:txBody>
      </p:sp>
      <p:pic>
        <p:nvPicPr>
          <p:cNvPr id="9" name="圖片版面配置區 8" descr="一張含有 卡通, 動畫, 虛構小說, 動畫卡通 的圖片&#10;&#10;AI 產生的內容可能不正確。">
            <a:extLst>
              <a:ext uri="{FF2B5EF4-FFF2-40B4-BE49-F238E27FC236}">
                <a16:creationId xmlns:a16="http://schemas.microsoft.com/office/drawing/2014/main" id="{6F6DF447-4A34-6625-8C3D-696FEE1CF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0330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50F0C-9954-A8D1-A0E4-8E9B364A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B6EAB-A671-A899-246E-096301AB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Pandas</a:t>
            </a:r>
            <a:r>
              <a:rPr lang="zh-TW" altLang="en-US" dirty="0"/>
              <a:t>基本概念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6F2CB0-317C-10E2-4884-2ADC119C2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Pandas </a:t>
            </a:r>
            <a:r>
              <a:rPr lang="zh-TW" altLang="en-US" dirty="0"/>
              <a:t>是 </a:t>
            </a:r>
            <a:r>
              <a:rPr lang="en-US" altLang="zh-TW" dirty="0"/>
              <a:t>Python </a:t>
            </a:r>
            <a:r>
              <a:rPr lang="zh-TW" altLang="en-US" dirty="0"/>
              <a:t>中最常用的資料處理與分析套件</a:t>
            </a:r>
            <a:endParaRPr lang="en-US" altLang="zh-TW" dirty="0"/>
          </a:p>
          <a:p>
            <a:r>
              <a:rPr lang="zh-TW" altLang="en-US" dirty="0"/>
              <a:t>名稱來自「</a:t>
            </a:r>
            <a:r>
              <a:rPr lang="en-US" altLang="zh-TW" dirty="0"/>
              <a:t>Panel Data</a:t>
            </a:r>
            <a:r>
              <a:rPr lang="zh-TW" altLang="en-US" dirty="0"/>
              <a:t>」與「</a:t>
            </a:r>
            <a:r>
              <a:rPr lang="en-US" altLang="zh-TW" dirty="0"/>
              <a:t>Python Data Analysis Library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提供類似 </a:t>
            </a:r>
            <a:r>
              <a:rPr lang="en-US" altLang="zh-TW" dirty="0"/>
              <a:t>Excel </a:t>
            </a:r>
            <a:r>
              <a:rPr lang="zh-TW" altLang="en-US" dirty="0"/>
              <a:t>或資料庫表格的操作方式</a:t>
            </a:r>
            <a:endParaRPr lang="en-US" altLang="zh-TW" dirty="0"/>
          </a:p>
          <a:p>
            <a:r>
              <a:rPr lang="zh-TW" altLang="en-US" dirty="0"/>
              <a:t>常用於：資料清理、統計分析、資料轉換、可視化前處理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E9E9A3-F051-55B4-C185-253B343B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39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6E833-E163-A7B5-492A-74BC8561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87967B-AE6C-D329-8E5B-B0469AE3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Pandas</a:t>
            </a:r>
            <a:r>
              <a:rPr lang="zh-TW" altLang="en-US" dirty="0"/>
              <a:t>主要特色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2AECB9-12D5-9453-A319-957B06C5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Series</a:t>
            </a:r>
            <a:r>
              <a:rPr lang="zh-TW" altLang="en-US" dirty="0"/>
              <a:t>：以表格與欄位為核心資料結構</a:t>
            </a:r>
            <a:endParaRPr lang="en-US" altLang="zh-TW" dirty="0"/>
          </a:p>
          <a:p>
            <a:r>
              <a:rPr lang="zh-TW" altLang="en-US" dirty="0"/>
              <a:t>快速讀寫資料：支援 </a:t>
            </a:r>
            <a:r>
              <a:rPr lang="en-US" altLang="zh-TW" dirty="0"/>
              <a:t>CSV</a:t>
            </a:r>
            <a:r>
              <a:rPr lang="zh-TW" altLang="en-US" dirty="0"/>
              <a:t>、</a:t>
            </a:r>
            <a:r>
              <a:rPr lang="en-US" altLang="zh-TW" dirty="0"/>
              <a:t>Excel</a:t>
            </a:r>
            <a:r>
              <a:rPr lang="zh-TW" altLang="en-US" dirty="0"/>
              <a:t>、</a:t>
            </a:r>
            <a:r>
              <a:rPr lang="en-US" altLang="zh-TW" dirty="0"/>
              <a:t>SQL</a:t>
            </a:r>
            <a:r>
              <a:rPr lang="zh-TW" altLang="en-US" dirty="0"/>
              <a:t>、</a:t>
            </a:r>
            <a:r>
              <a:rPr lang="en-US" altLang="zh-TW" dirty="0"/>
              <a:t>JSON</a:t>
            </a:r>
            <a:r>
              <a:rPr lang="zh-TW" altLang="en-US" dirty="0"/>
              <a:t>、</a:t>
            </a:r>
            <a:r>
              <a:rPr lang="en-US" altLang="zh-TW" dirty="0"/>
              <a:t>Parquet </a:t>
            </a:r>
            <a:r>
              <a:rPr lang="zh-TW" altLang="en-US" dirty="0"/>
              <a:t>等格式</a:t>
            </a:r>
            <a:endParaRPr lang="en-US" altLang="zh-TW" dirty="0"/>
          </a:p>
          <a:p>
            <a:r>
              <a:rPr lang="zh-TW" altLang="en-US" dirty="0"/>
              <a:t>強大的索引與篩選機制：可依條件、位置或標籤選取</a:t>
            </a:r>
            <a:endParaRPr lang="en-US" altLang="zh-TW" dirty="0"/>
          </a:p>
          <a:p>
            <a:r>
              <a:rPr lang="zh-TW" altLang="en-US" dirty="0"/>
              <a:t>資料資料清理工具：補值、去重、轉型、日期處理等</a:t>
            </a:r>
            <a:endParaRPr lang="en-US" altLang="zh-TW" dirty="0"/>
          </a:p>
          <a:p>
            <a:r>
              <a:rPr lang="zh-TW" altLang="en-US" dirty="0"/>
              <a:t>與其他套件整合性高：可搭配 </a:t>
            </a:r>
            <a:r>
              <a:rPr lang="en-US" altLang="zh-TW" dirty="0"/>
              <a:t>NumPy</a:t>
            </a:r>
            <a:r>
              <a:rPr lang="zh-TW" altLang="en-US" dirty="0"/>
              <a:t>、</a:t>
            </a:r>
            <a:r>
              <a:rPr lang="en-US" altLang="zh-TW" dirty="0"/>
              <a:t>Matplotlib</a:t>
            </a:r>
            <a:r>
              <a:rPr lang="zh-TW" altLang="en-US" dirty="0"/>
              <a:t>、</a:t>
            </a:r>
            <a:r>
              <a:rPr lang="en-US" altLang="zh-TW" dirty="0"/>
              <a:t>Scikit-learn </a:t>
            </a:r>
            <a:r>
              <a:rPr lang="zh-TW" altLang="en-US" dirty="0"/>
              <a:t>等進行分析與繪圖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B3B17F-8558-7A13-9518-265E95AC5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10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E945-5D35-C51F-4F38-CCCB8852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984774-FD6D-A4B1-248A-D45DAE42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Pandas</a:t>
            </a:r>
            <a:r>
              <a:rPr lang="zh-TW" altLang="en-US" dirty="0"/>
              <a:t>適用場景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99EB4-FD0C-CE46-0173-A4F5C5876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商業數據分析（銷售、客戶、報表）</a:t>
            </a:r>
            <a:endParaRPr lang="en-US" altLang="zh-TW" dirty="0"/>
          </a:p>
          <a:p>
            <a:r>
              <a:rPr lang="zh-TW" altLang="en-US" dirty="0"/>
              <a:t>資料科學與機器學習前處理</a:t>
            </a:r>
            <a:endParaRPr lang="en-US" altLang="zh-TW" dirty="0"/>
          </a:p>
          <a:p>
            <a:r>
              <a:rPr lang="zh-TW" altLang="en-US" dirty="0"/>
              <a:t>金融數據處理與統計分析</a:t>
            </a:r>
            <a:endParaRPr lang="en-US" altLang="zh-TW" dirty="0"/>
          </a:p>
          <a:p>
            <a:r>
              <a:rPr lang="zh-TW" altLang="en-US" dirty="0"/>
              <a:t>研究資料整理與視覺化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BD3C62-B5B6-6F1A-5746-0DB6FFB9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9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18A9E-C412-0FE8-D987-27CCBF13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資料型態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C1B05C-EF01-E099-59AC-B4B2C0C4F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基本型態</a:t>
            </a:r>
            <a:endParaRPr lang="en-US" altLang="zh-TW" dirty="0"/>
          </a:p>
          <a:p>
            <a:pPr lvl="1"/>
            <a:r>
              <a:rPr lang="en-US" altLang="zh-TW" dirty="0"/>
              <a:t>int, float, bool, str, </a:t>
            </a:r>
            <a:r>
              <a:rPr lang="en-US" altLang="zh-TW" dirty="0" err="1"/>
              <a:t>NoneType</a:t>
            </a:r>
            <a:endParaRPr lang="en-US" altLang="zh-TW" dirty="0"/>
          </a:p>
          <a:p>
            <a:r>
              <a:rPr lang="zh-TW" altLang="en-US" dirty="0"/>
              <a:t>複合型態</a:t>
            </a:r>
            <a:endParaRPr lang="en-US" altLang="zh-TW" dirty="0"/>
          </a:p>
          <a:p>
            <a:pPr lvl="1"/>
            <a:r>
              <a:rPr lang="en-US" altLang="zh-TW" dirty="0"/>
              <a:t>list</a:t>
            </a:r>
            <a:r>
              <a:rPr lang="zh-TW" altLang="en-US" dirty="0"/>
              <a:t>：串列</a:t>
            </a:r>
            <a:endParaRPr lang="en-US" altLang="zh-TW" dirty="0"/>
          </a:p>
          <a:p>
            <a:pPr lvl="1"/>
            <a:r>
              <a:rPr lang="en-US" altLang="zh-TW" dirty="0"/>
              <a:t>tuple</a:t>
            </a:r>
            <a:r>
              <a:rPr lang="zh-TW" altLang="en-US" dirty="0"/>
              <a:t>：元組</a:t>
            </a:r>
            <a:endParaRPr lang="en-US" altLang="zh-TW" dirty="0"/>
          </a:p>
          <a:p>
            <a:pPr lvl="1"/>
            <a:r>
              <a:rPr lang="en-US" altLang="zh-TW" dirty="0"/>
              <a:t>set</a:t>
            </a:r>
            <a:r>
              <a:rPr lang="zh-TW" altLang="en-US" dirty="0"/>
              <a:t>：集合</a:t>
            </a:r>
            <a:endParaRPr lang="en-US" altLang="zh-TW" dirty="0"/>
          </a:p>
          <a:p>
            <a:pPr lvl="1"/>
            <a:r>
              <a:rPr lang="en-US" altLang="zh-TW" dirty="0" err="1"/>
              <a:t>dict</a:t>
            </a:r>
            <a:r>
              <a:rPr lang="zh-TW" altLang="en-US" dirty="0"/>
              <a:t>：字典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BCEAEA-00EC-D812-8ABC-1A5C5D613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  <p:pic>
        <p:nvPicPr>
          <p:cNvPr id="6" name="圖片 5" descr="一張含有 貓, 室內, 電腦, 文字 的圖片&#10;&#10;AI 產生的內容可能不正確。">
            <a:extLst>
              <a:ext uri="{FF2B5EF4-FFF2-40B4-BE49-F238E27FC236}">
                <a16:creationId xmlns:a16="http://schemas.microsoft.com/office/drawing/2014/main" id="{2F3392C9-DE48-3D75-035E-FEE4592C1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95" y="637903"/>
            <a:ext cx="5671457" cy="56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96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A5EE-2141-9D88-83CE-D1C4A5DA2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B5463-94FC-F849-53BF-4277A18F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Pandas</a:t>
            </a:r>
            <a:r>
              <a:rPr lang="zh-TW" altLang="en-US" dirty="0"/>
              <a:t>範例程式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044184-FE81-D29B-90AE-4F20515F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b="1" dirty="0"/>
              <a:t>import pandas as pd</a:t>
            </a:r>
          </a:p>
          <a:p>
            <a:pPr marL="0" indent="0">
              <a:buNone/>
            </a:pPr>
            <a:r>
              <a:rPr lang="en-US" altLang="zh-TW" b="1" dirty="0"/>
              <a:t># </a:t>
            </a:r>
            <a:r>
              <a:rPr lang="zh-TW" altLang="en-US" b="1" dirty="0"/>
              <a:t>讀取 </a:t>
            </a:r>
            <a:r>
              <a:rPr lang="en-US" altLang="zh-TW" b="1" dirty="0"/>
              <a:t>CSV </a:t>
            </a:r>
            <a:r>
              <a:rPr lang="zh-TW" altLang="en-US" b="1" dirty="0"/>
              <a:t>資料</a:t>
            </a:r>
          </a:p>
          <a:p>
            <a:pPr marL="0" indent="0">
              <a:buNone/>
            </a:pPr>
            <a:r>
              <a:rPr lang="en-US" altLang="zh-TW" b="1" dirty="0" err="1"/>
              <a:t>df</a:t>
            </a:r>
            <a:r>
              <a:rPr lang="en-US" altLang="zh-TW" b="1" dirty="0"/>
              <a:t> = </a:t>
            </a:r>
            <a:r>
              <a:rPr lang="en-US" altLang="zh-TW" b="1" dirty="0" err="1"/>
              <a:t>pd.read_csv</a:t>
            </a:r>
            <a:r>
              <a:rPr lang="en-US" altLang="zh-TW" b="1" dirty="0"/>
              <a:t>("sales.csv")</a:t>
            </a:r>
          </a:p>
          <a:p>
            <a:pPr marL="0" indent="0">
              <a:buNone/>
            </a:pPr>
            <a:r>
              <a:rPr lang="en-US" altLang="zh-TW" b="1" dirty="0"/>
              <a:t># </a:t>
            </a:r>
            <a:r>
              <a:rPr lang="zh-TW" altLang="en-US" b="1" dirty="0"/>
              <a:t>顯示前五筆</a:t>
            </a:r>
          </a:p>
          <a:p>
            <a:pPr marL="0" indent="0">
              <a:buNone/>
            </a:pPr>
            <a:r>
              <a:rPr lang="en-US" altLang="zh-TW" b="1" dirty="0"/>
              <a:t>print(</a:t>
            </a:r>
            <a:r>
              <a:rPr lang="en-US" altLang="zh-TW" b="1" dirty="0" err="1"/>
              <a:t>df.head</a:t>
            </a:r>
            <a:r>
              <a:rPr lang="en-US" altLang="zh-TW" b="1" dirty="0"/>
              <a:t>())</a:t>
            </a:r>
          </a:p>
          <a:p>
            <a:pPr marL="0" indent="0">
              <a:buNone/>
            </a:pPr>
            <a:r>
              <a:rPr lang="en-US" altLang="zh-TW" b="1" dirty="0"/>
              <a:t># </a:t>
            </a:r>
            <a:r>
              <a:rPr lang="zh-TW" altLang="en-US" b="1" dirty="0"/>
              <a:t>統計摘要</a:t>
            </a:r>
          </a:p>
          <a:p>
            <a:pPr marL="0" indent="0">
              <a:buNone/>
            </a:pPr>
            <a:r>
              <a:rPr lang="en-US" altLang="zh-TW" b="1" dirty="0"/>
              <a:t>print(</a:t>
            </a:r>
            <a:r>
              <a:rPr lang="en-US" altLang="zh-TW" b="1" dirty="0" err="1"/>
              <a:t>df.describe</a:t>
            </a:r>
            <a:r>
              <a:rPr lang="en-US" altLang="zh-TW" b="1" dirty="0"/>
              <a:t>())</a:t>
            </a:r>
          </a:p>
          <a:p>
            <a:pPr marL="0" indent="0">
              <a:buNone/>
            </a:pPr>
            <a:r>
              <a:rPr lang="en-US" altLang="zh-TW" b="1" dirty="0"/>
              <a:t># </a:t>
            </a:r>
            <a:r>
              <a:rPr lang="zh-TW" altLang="en-US" b="1" dirty="0"/>
              <a:t>篩選銷售額大於</a:t>
            </a:r>
            <a:r>
              <a:rPr lang="en-US" altLang="zh-TW" b="1" dirty="0"/>
              <a:t>1000</a:t>
            </a:r>
            <a:r>
              <a:rPr lang="zh-TW" altLang="en-US" b="1" dirty="0"/>
              <a:t>的資料</a:t>
            </a:r>
          </a:p>
          <a:p>
            <a:pPr marL="0" indent="0">
              <a:buNone/>
            </a:pPr>
            <a:r>
              <a:rPr lang="en-US" altLang="zh-TW" b="1" dirty="0" err="1"/>
              <a:t>high_sales</a:t>
            </a:r>
            <a:r>
              <a:rPr lang="en-US" altLang="zh-TW" b="1" dirty="0"/>
              <a:t> = </a:t>
            </a:r>
            <a:r>
              <a:rPr lang="en-US" altLang="zh-TW" b="1" dirty="0" err="1"/>
              <a:t>df</a:t>
            </a:r>
            <a:r>
              <a:rPr lang="en-US" altLang="zh-TW" b="1" dirty="0"/>
              <a:t>[</a:t>
            </a:r>
            <a:r>
              <a:rPr lang="en-US" altLang="zh-TW" b="1" dirty="0" err="1"/>
              <a:t>df</a:t>
            </a:r>
            <a:r>
              <a:rPr lang="en-US" altLang="zh-TW" b="1" dirty="0"/>
              <a:t>["amount"] &gt; 1000]</a:t>
            </a:r>
          </a:p>
          <a:p>
            <a:pPr marL="0" indent="0">
              <a:buNone/>
            </a:pP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CE5991-40F7-3866-C590-A5B8EE19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40</a:t>
            </a:fld>
            <a:endParaRPr lang="en-US"/>
          </a:p>
        </p:txBody>
      </p:sp>
      <p:pic>
        <p:nvPicPr>
          <p:cNvPr id="6" name="圖片 5" descr="一張含有 樹狀, 植物, 戶外, 熊貓 的圖片&#10;&#10;AI 產生的內容可能不正確。">
            <a:extLst>
              <a:ext uri="{FF2B5EF4-FFF2-40B4-BE49-F238E27FC236}">
                <a16:creationId xmlns:a16="http://schemas.microsoft.com/office/drawing/2014/main" id="{BE3F269B-C001-6D8B-F370-48D1296DA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383" y="1114769"/>
            <a:ext cx="5491843" cy="41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6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459E7-69FD-433F-A2A6-10E0A327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F70F00-B39C-8D9C-2BEB-7E2C1006B3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sz="4000" dirty="0"/>
              <a:t>Matplotlib</a:t>
            </a:r>
            <a:br>
              <a:rPr lang="en-US" altLang="zh-TW" dirty="0"/>
            </a:br>
            <a:r>
              <a:rPr lang="zh-TW" altLang="en-US" dirty="0"/>
              <a:t>製作圖表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2360F0-DD00-586C-DD37-D78116DBC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CC8659-A22F-8F88-F141-11E925B4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41</a:t>
            </a:fld>
            <a:endParaRPr lang="en-US"/>
          </a:p>
        </p:txBody>
      </p:sp>
      <p:pic>
        <p:nvPicPr>
          <p:cNvPr id="9" name="圖片版面配置區 8" descr="一張含有 卡通, 動畫, 虛構小說, 動畫卡通 的圖片&#10;&#10;AI 產生的內容可能不正確。">
            <a:extLst>
              <a:ext uri="{FF2B5EF4-FFF2-40B4-BE49-F238E27FC236}">
                <a16:creationId xmlns:a16="http://schemas.microsoft.com/office/drawing/2014/main" id="{8E9880F5-735C-D2E8-35C1-4EC8A24CA8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6725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4E81A-3A4D-0EB2-0E94-C7EE40EA7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80E1-B190-D776-5DC4-C640DFEC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Matplotlib</a:t>
            </a:r>
            <a:r>
              <a:rPr lang="zh-TW" altLang="en-US" dirty="0"/>
              <a:t>基本概念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6E6BCE-CF89-FAB6-0270-01DD40BAD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Matplotlib </a:t>
            </a:r>
            <a:r>
              <a:rPr lang="zh-TW" altLang="en-US" dirty="0"/>
              <a:t>是 </a:t>
            </a:r>
            <a:r>
              <a:rPr lang="en-US" altLang="zh-TW" dirty="0"/>
              <a:t>Python </a:t>
            </a:r>
            <a:r>
              <a:rPr lang="zh-TW" altLang="en-US" dirty="0"/>
              <a:t>最早、最常用的 </a:t>
            </a:r>
            <a:r>
              <a:rPr lang="en-US" altLang="zh-TW" dirty="0"/>
              <a:t>2D </a:t>
            </a:r>
            <a:r>
              <a:rPr lang="zh-TW" altLang="en-US" dirty="0"/>
              <a:t>資料視覺化套件</a:t>
            </a:r>
            <a:endParaRPr lang="en-US" altLang="zh-TW" dirty="0"/>
          </a:p>
          <a:p>
            <a:r>
              <a:rPr lang="zh-TW" altLang="en-US" dirty="0"/>
              <a:t>可產生各種統計圖表：折線圖、長條圖、散點圖、圓餅圖等</a:t>
            </a:r>
            <a:endParaRPr lang="en-US" altLang="zh-TW" dirty="0"/>
          </a:p>
          <a:p>
            <a:r>
              <a:rPr lang="zh-TW" altLang="en-US" dirty="0"/>
              <a:t>常與 </a:t>
            </a:r>
            <a:r>
              <a:rPr lang="en-US" altLang="zh-TW" dirty="0"/>
              <a:t>NumPy</a:t>
            </a:r>
            <a:r>
              <a:rPr lang="zh-TW" altLang="en-US" dirty="0"/>
              <a:t>、</a:t>
            </a:r>
            <a:r>
              <a:rPr lang="en-US" altLang="zh-TW" dirty="0"/>
              <a:t>Pandas </a:t>
            </a:r>
            <a:r>
              <a:rPr lang="zh-TW" altLang="en-US" dirty="0"/>
              <a:t>搭配，用於資料分析與展示</a:t>
            </a:r>
            <a:endParaRPr lang="en-US" altLang="zh-TW" dirty="0"/>
          </a:p>
          <a:p>
            <a:r>
              <a:rPr lang="zh-TW" altLang="en-US" dirty="0"/>
              <a:t>可輸出高品質圖片（支援 </a:t>
            </a:r>
            <a:r>
              <a:rPr lang="en-US" altLang="zh-TW" dirty="0"/>
              <a:t>PNG</a:t>
            </a:r>
            <a:r>
              <a:rPr lang="zh-TW" altLang="en-US" dirty="0"/>
              <a:t>、</a:t>
            </a:r>
            <a:r>
              <a:rPr lang="en-US" altLang="zh-TW" dirty="0"/>
              <a:t>PDF</a:t>
            </a:r>
            <a:r>
              <a:rPr lang="zh-TW" altLang="en-US" dirty="0"/>
              <a:t>、</a:t>
            </a:r>
            <a:r>
              <a:rPr lang="en-US" altLang="zh-TW" dirty="0"/>
              <a:t>SVG </a:t>
            </a:r>
            <a:r>
              <a:rPr lang="zh-TW" altLang="en-US" dirty="0"/>
              <a:t>等格式）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6F344D-4A59-5452-A785-48BEE566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33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3EECA-F3A9-0F8B-DC6A-C6E03F35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203FA-A8E4-9F07-8A43-04E36732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Matplotlib</a:t>
            </a:r>
            <a:r>
              <a:rPr lang="zh-TW" altLang="en-US" dirty="0"/>
              <a:t>主要特色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19C20C-6489-EAC3-C0B5-0A401B263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豐富的圖表種類：支援折線圖、長條圖、直方圖、散點圖、熱圖等</a:t>
            </a:r>
            <a:endParaRPr lang="en-US" altLang="zh-TW" dirty="0"/>
          </a:p>
          <a:p>
            <a:r>
              <a:rPr lang="zh-TW" altLang="en-US" dirty="0"/>
              <a:t>細緻的自訂功能：可調整顏色、字型、線型、標籤、圖例等</a:t>
            </a:r>
            <a:endParaRPr lang="en-US" altLang="zh-TW" dirty="0"/>
          </a:p>
          <a:p>
            <a:r>
              <a:rPr lang="zh-TW" altLang="en-US" dirty="0"/>
              <a:t>支援多子圖 </a:t>
            </a:r>
            <a:r>
              <a:rPr lang="en-US" altLang="zh-TW" dirty="0"/>
              <a:t>(subplot)</a:t>
            </a:r>
            <a:r>
              <a:rPr lang="zh-TW" altLang="en-US" dirty="0"/>
              <a:t>：可同時呈現多種比較結果</a:t>
            </a:r>
            <a:endParaRPr lang="en-US" altLang="zh-TW" dirty="0"/>
          </a:p>
          <a:p>
            <a:r>
              <a:rPr lang="zh-TW" altLang="en-US" dirty="0"/>
              <a:t>整合性高：可與 </a:t>
            </a:r>
            <a:r>
              <a:rPr lang="en-US" altLang="zh-TW" dirty="0"/>
              <a:t>Pandas </a:t>
            </a:r>
            <a:r>
              <a:rPr lang="zh-TW" altLang="en-US" dirty="0"/>
              <a:t>的 </a:t>
            </a:r>
            <a:r>
              <a:rPr lang="en-US" altLang="zh-TW" dirty="0" err="1"/>
              <a:t>DataFrame.plot</a:t>
            </a:r>
            <a:r>
              <a:rPr lang="en-US" altLang="zh-TW" dirty="0"/>
              <a:t>() </a:t>
            </a:r>
            <a:r>
              <a:rPr lang="zh-TW" altLang="en-US" dirty="0"/>
              <a:t>搭配使用</a:t>
            </a:r>
            <a:endParaRPr lang="en-US" altLang="zh-TW" dirty="0"/>
          </a:p>
          <a:p>
            <a:r>
              <a:rPr lang="zh-TW" altLang="en-US" dirty="0"/>
              <a:t>可結合互動式介面：搭配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、</a:t>
            </a:r>
            <a:r>
              <a:rPr lang="en-US" altLang="zh-TW" dirty="0" err="1"/>
              <a:t>Gradio</a:t>
            </a:r>
            <a:r>
              <a:rPr lang="zh-TW" altLang="en-US" dirty="0"/>
              <a:t>、</a:t>
            </a:r>
            <a:r>
              <a:rPr lang="en-US" altLang="zh-TW" dirty="0"/>
              <a:t>Flask </a:t>
            </a:r>
            <a:r>
              <a:rPr lang="zh-TW" altLang="en-US" dirty="0"/>
              <a:t>顯示動態圖表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CA0D0B-44C1-1A63-75FC-A29D718F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21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C3AE0-0286-EBD2-2BC5-6DDDAC90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B548F-1649-8CBD-EEC8-CD550FE8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Matplotlib</a:t>
            </a:r>
            <a:r>
              <a:rPr lang="zh-TW" altLang="en-US" dirty="0"/>
              <a:t>適用場景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24C27-97F1-2567-D16F-AFEE7926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資料分析與報表視覺化</a:t>
            </a:r>
            <a:endParaRPr lang="en-US" altLang="zh-TW" dirty="0"/>
          </a:p>
          <a:p>
            <a:r>
              <a:rPr lang="zh-TW" altLang="en-US" dirty="0"/>
              <a:t>學術研究圖表繪製</a:t>
            </a:r>
            <a:endParaRPr lang="en-US" altLang="zh-TW" dirty="0"/>
          </a:p>
          <a:p>
            <a:r>
              <a:rPr lang="zh-TW" altLang="en-US" dirty="0"/>
              <a:t>商業數據儀表板</a:t>
            </a:r>
            <a:endParaRPr lang="en-US" altLang="zh-TW" dirty="0"/>
          </a:p>
          <a:p>
            <a:r>
              <a:rPr lang="zh-TW" altLang="en-US" dirty="0"/>
              <a:t>機器學習結果展示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B70557-80E2-6B51-3D3F-AC278C36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44</a:t>
            </a:fld>
            <a:endParaRPr lang="en-US"/>
          </a:p>
        </p:txBody>
      </p:sp>
      <p:pic>
        <p:nvPicPr>
          <p:cNvPr id="7" name="圖片 6" descr="一張含有 光線, 藝術 的圖片&#10;&#10;AI 產生的內容可能不正確。">
            <a:extLst>
              <a:ext uri="{FF2B5EF4-FFF2-40B4-BE49-F238E27FC236}">
                <a16:creationId xmlns:a16="http://schemas.microsoft.com/office/drawing/2014/main" id="{5D1D708F-D771-197F-53FF-75DDC0DEE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171" y="1534886"/>
            <a:ext cx="4278086" cy="42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71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C34E2-51C6-16DC-02B5-C98338C2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/>
              <a:t>ChatGPT</a:t>
            </a:r>
            <a:r>
              <a:rPr lang="zh-TW" altLang="en-US" dirty="0"/>
              <a:t>產生</a:t>
            </a:r>
            <a:r>
              <a:rPr lang="en-US" altLang="zh-TW" dirty="0"/>
              <a:t>Matplotlib</a:t>
            </a:r>
            <a:r>
              <a:rPr lang="zh-TW" altLang="en-US" dirty="0"/>
              <a:t>統計圖表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FD302-1F01-F87D-A4C4-A54329E7C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3093939" cy="4593828"/>
          </a:xfrm>
        </p:spPr>
        <p:txBody>
          <a:bodyPr/>
          <a:lstStyle/>
          <a:p>
            <a:r>
              <a:rPr lang="zh-TW" altLang="en-US" dirty="0"/>
              <a:t>請給我一個</a:t>
            </a:r>
            <a:r>
              <a:rPr lang="en-US" altLang="zh-TW" dirty="0"/>
              <a:t>Python</a:t>
            </a:r>
            <a:r>
              <a:rPr lang="zh-TW" altLang="en-US" dirty="0"/>
              <a:t>範例程式，使用</a:t>
            </a:r>
            <a:r>
              <a:rPr lang="en-US" altLang="zh-TW" dirty="0"/>
              <a:t>Matplotlib</a:t>
            </a:r>
            <a:r>
              <a:rPr lang="zh-TW" altLang="en-US" dirty="0"/>
              <a:t>繪製</a:t>
            </a:r>
            <a:r>
              <a:rPr lang="en-US" altLang="zh-TW" dirty="0"/>
              <a:t>3D</a:t>
            </a:r>
            <a:r>
              <a:rPr lang="zh-TW" altLang="en-US" dirty="0"/>
              <a:t>立體表面圖，使用</a:t>
            </a:r>
            <a:r>
              <a:rPr lang="en-US" altLang="zh-TW" dirty="0"/>
              <a:t>Windows 11</a:t>
            </a:r>
            <a:r>
              <a:rPr lang="zh-TW" altLang="en-US" dirty="0"/>
              <a:t>可以使用的中文字型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9188F6-0C8F-9EA4-42E9-B56438C3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571958-E8FB-0F72-AE10-1D431554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171" y="1715532"/>
            <a:ext cx="5815480" cy="482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9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B753F-D795-011F-8306-F044DA76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變數命名、程式註解與縮排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0B6E5-AE89-FDD5-7E4D-B643F1DA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變數命名原則</a:t>
            </a:r>
            <a:endParaRPr lang="en-US" altLang="zh-TW" dirty="0"/>
          </a:p>
          <a:p>
            <a:pPr lvl="1"/>
            <a:r>
              <a:rPr lang="zh-TW" altLang="en-US" dirty="0"/>
              <a:t>大小寫不同，僅可使用英文字母、數字及底線，可以使用中文但不建議</a:t>
            </a:r>
            <a:endParaRPr lang="en-US" altLang="zh-TW" dirty="0"/>
          </a:p>
          <a:p>
            <a:r>
              <a:rPr lang="zh-TW" altLang="en-US" dirty="0"/>
              <a:t>程式註解方法</a:t>
            </a:r>
            <a:endParaRPr lang="en-US" altLang="zh-TW" dirty="0"/>
          </a:p>
          <a:p>
            <a:pPr lvl="1"/>
            <a:r>
              <a:rPr lang="en-US" altLang="zh-TW" dirty="0"/>
              <a:t>#</a:t>
            </a:r>
          </a:p>
          <a:p>
            <a:pPr lvl="1"/>
            <a:r>
              <a:rPr lang="en-US" altLang="zh-TW" dirty="0"/>
              <a:t>""" </a:t>
            </a:r>
            <a:r>
              <a:rPr lang="zh-TW" altLang="en-US" dirty="0"/>
              <a:t>或 </a:t>
            </a:r>
            <a:r>
              <a:rPr lang="en-US" altLang="zh-TW" dirty="0"/>
              <a:t>'''</a:t>
            </a:r>
          </a:p>
          <a:p>
            <a:r>
              <a:rPr lang="zh-TW" altLang="en-US" dirty="0"/>
              <a:t>縮排</a:t>
            </a:r>
            <a:endParaRPr lang="en-US" altLang="zh-TW" dirty="0"/>
          </a:p>
          <a:p>
            <a:pPr lvl="1"/>
            <a:r>
              <a:rPr lang="zh-TW" altLang="en-US" dirty="0"/>
              <a:t>用來決定程式碼區塊的歸屬，不像</a:t>
            </a:r>
            <a:r>
              <a:rPr lang="en-US" altLang="zh-TW" dirty="0"/>
              <a:t>C</a:t>
            </a:r>
            <a:r>
              <a:rPr lang="zh-TW" altLang="en-US" dirty="0"/>
              <a:t>或</a:t>
            </a:r>
            <a:r>
              <a:rPr lang="en-US" altLang="zh-TW" dirty="0"/>
              <a:t>Java</a:t>
            </a:r>
            <a:r>
              <a:rPr lang="zh-TW" altLang="en-US" dirty="0"/>
              <a:t>使用大括號</a:t>
            </a:r>
            <a:endParaRPr lang="en-US" altLang="zh-TW" dirty="0"/>
          </a:p>
          <a:p>
            <a:pPr lvl="1"/>
            <a:r>
              <a:rPr lang="zh-TW" altLang="en-US" dirty="0"/>
              <a:t>縮排錯誤程式即無法執行，所以程式碼的編排格式變得很重要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982E25-355E-A4FF-804C-AC530A09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CE8081-79DB-73E8-643B-7B6113ED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決策指令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83B034-22FF-49EB-1BE8-D546FFF35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條件式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zh-TW" altLang="en-US" dirty="0"/>
              <a:t>執行內容</a:t>
            </a:r>
          </a:p>
          <a:p>
            <a:pPr marL="0" indent="0"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其他條件式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zh-TW" altLang="en-US" dirty="0"/>
              <a:t>執行內容</a:t>
            </a:r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zh-TW" altLang="en-US" dirty="0"/>
              <a:t>執行內容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5CAC09-0569-115F-DEE3-6D414700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  <p:pic>
        <p:nvPicPr>
          <p:cNvPr id="6" name="圖片 5" descr="一張含有 貓, 室內, 速食, 牆 的圖片&#10;&#10;AI 產生的內容可能不正確。">
            <a:extLst>
              <a:ext uri="{FF2B5EF4-FFF2-40B4-BE49-F238E27FC236}">
                <a16:creationId xmlns:a16="http://schemas.microsoft.com/office/drawing/2014/main" id="{54385ECC-0AFE-8F27-E93D-0CAB40D8C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A8342-C020-B947-93AD-0293A356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重複指令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B615A6-480D-A896-8B6F-BBCFD7BF2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</a:t>
            </a:r>
            <a:r>
              <a:rPr lang="zh-TW" altLang="en-US" dirty="0"/>
              <a:t>迴圈指令</a:t>
            </a:r>
            <a:endParaRPr lang="en-US" altLang="zh-TW" dirty="0"/>
          </a:p>
          <a:p>
            <a:pPr marL="228600" lvl="1" indent="0">
              <a:buNone/>
            </a:pPr>
            <a:r>
              <a:rPr lang="en-US" altLang="zh-TW" dirty="0"/>
              <a:t>for </a:t>
            </a:r>
            <a:r>
              <a:rPr lang="zh-TW" altLang="en-US" dirty="0"/>
              <a:t>變數 </a:t>
            </a:r>
            <a:r>
              <a:rPr lang="en-US" altLang="zh-TW" dirty="0"/>
              <a:t>in </a:t>
            </a:r>
            <a:r>
              <a:rPr lang="zh-TW" altLang="en-US" dirty="0"/>
              <a:t>可迭代物件</a:t>
            </a:r>
            <a:r>
              <a:rPr lang="en-US" altLang="zh-TW" dirty="0"/>
              <a:t>:</a:t>
            </a:r>
          </a:p>
          <a:p>
            <a:pPr marL="228600" lvl="1" indent="0">
              <a:buNone/>
            </a:pPr>
            <a:r>
              <a:rPr lang="en-US" altLang="zh-TW" dirty="0"/>
              <a:t>    </a:t>
            </a:r>
            <a:r>
              <a:rPr lang="zh-TW" altLang="en-US" dirty="0"/>
              <a:t>執行內容</a:t>
            </a:r>
          </a:p>
          <a:p>
            <a:r>
              <a:rPr lang="en-US" altLang="zh-TW" dirty="0"/>
              <a:t>while </a:t>
            </a:r>
            <a:r>
              <a:rPr lang="zh-TW" altLang="en-US" dirty="0"/>
              <a:t>迴圈指令</a:t>
            </a:r>
            <a:endParaRPr lang="en-US" altLang="zh-TW" dirty="0"/>
          </a:p>
          <a:p>
            <a:pPr marL="228600" lvl="1" indent="0">
              <a:buNone/>
            </a:pPr>
            <a:r>
              <a:rPr lang="en-US" altLang="zh-TW" dirty="0"/>
              <a:t>while </a:t>
            </a:r>
            <a:r>
              <a:rPr lang="zh-TW" altLang="en-US" dirty="0"/>
              <a:t>條件式</a:t>
            </a:r>
            <a:r>
              <a:rPr lang="en-US" altLang="zh-TW" dirty="0"/>
              <a:t>:</a:t>
            </a:r>
          </a:p>
          <a:p>
            <a:pPr marL="228600" lvl="1" indent="0">
              <a:buNone/>
            </a:pPr>
            <a:r>
              <a:rPr lang="en-US" altLang="zh-TW" dirty="0"/>
              <a:t>    </a:t>
            </a:r>
            <a:r>
              <a:rPr lang="zh-TW" altLang="en-US" dirty="0"/>
              <a:t>執行內容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E21B1-A2D6-69C8-3DCB-BEEAE9B8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  <p:pic>
        <p:nvPicPr>
          <p:cNvPr id="6" name="圖片 5" descr="一張含有 哺乳動物, 倉鼠, 老鼠, 齧齒目動物 的圖片&#10;&#10;AI 產生的內容可能不正確。">
            <a:extLst>
              <a:ext uri="{FF2B5EF4-FFF2-40B4-BE49-F238E27FC236}">
                <a16:creationId xmlns:a16="http://schemas.microsoft.com/office/drawing/2014/main" id="{14DC563C-EC08-98B0-2E8D-8075BF2D6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1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2986E-518B-17CD-13C9-4B250AAC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3C65C-6A4A-4F6C-38C7-BC305C20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輸入與輸出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601266-485B-2EE5-2B0E-8BC6B16BF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input</a:t>
            </a:r>
          </a:p>
          <a:p>
            <a:pPr lvl="1"/>
            <a:r>
              <a:rPr lang="en-US" altLang="zh-TW" dirty="0"/>
              <a:t>data = input("</a:t>
            </a:r>
            <a:r>
              <a:rPr lang="zh-TW" altLang="en-US" dirty="0"/>
              <a:t>提示文字</a:t>
            </a:r>
            <a:r>
              <a:rPr lang="en-US" altLang="zh-TW" dirty="0"/>
              <a:t>")</a:t>
            </a:r>
          </a:p>
          <a:p>
            <a:pPr lvl="1"/>
            <a:r>
              <a:rPr lang="zh-TW" altLang="en-US" dirty="0"/>
              <a:t>一次輸入一列文字</a:t>
            </a:r>
            <a:endParaRPr lang="en-US" altLang="zh-TW" dirty="0"/>
          </a:p>
          <a:p>
            <a:pPr lvl="1"/>
            <a:r>
              <a:rPr lang="zh-TW" altLang="en-US" dirty="0"/>
              <a:t>收到的資料字串型態</a:t>
            </a:r>
            <a:endParaRPr lang="en-US" altLang="zh-TW" dirty="0"/>
          </a:p>
          <a:p>
            <a:r>
              <a:rPr lang="en-US" altLang="zh-TW" dirty="0"/>
              <a:t>print</a:t>
            </a:r>
          </a:p>
          <a:p>
            <a:pPr lvl="1"/>
            <a:r>
              <a:rPr lang="en-US" altLang="zh-TW" dirty="0"/>
              <a:t>print("Hello world")</a:t>
            </a:r>
          </a:p>
          <a:p>
            <a:pPr lvl="1"/>
            <a:r>
              <a:rPr lang="zh-TW" altLang="en-US" dirty="0"/>
              <a:t>格式輸出有</a:t>
            </a:r>
            <a:r>
              <a:rPr lang="en-US" altLang="zh-TW" dirty="0"/>
              <a:t>3</a:t>
            </a:r>
            <a:r>
              <a:rPr lang="zh-TW" altLang="en-US" dirty="0"/>
              <a:t>種主要用法</a:t>
            </a:r>
            <a:endParaRPr lang="en-US" altLang="zh-TW" dirty="0"/>
          </a:p>
          <a:p>
            <a:pPr lvl="2"/>
            <a:r>
              <a:rPr lang="en-US" altLang="zh-TW" dirty="0"/>
              <a:t>%</a:t>
            </a:r>
          </a:p>
          <a:p>
            <a:pPr lvl="2"/>
            <a:r>
              <a:rPr lang="en-US" altLang="zh-TW" dirty="0"/>
              <a:t>.format</a:t>
            </a:r>
          </a:p>
          <a:p>
            <a:pPr lvl="2"/>
            <a:r>
              <a:rPr lang="en-US" altLang="zh-TW" dirty="0"/>
              <a:t>f-string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838066-C74C-A846-0081-1CB61065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  <p:pic>
        <p:nvPicPr>
          <p:cNvPr id="7" name="圖片 6" descr="一張含有 人員, 室內, 個人電腦, 辦公室設備 的圖片&#10;&#10;AI 產生的內容可能不正確。">
            <a:extLst>
              <a:ext uri="{FF2B5EF4-FFF2-40B4-BE49-F238E27FC236}">
                <a16:creationId xmlns:a16="http://schemas.microsoft.com/office/drawing/2014/main" id="{B2CD9089-5497-FD01-1BB5-259FDEDF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3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3C5F8-8BC6-6E15-866B-6B333CB7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模組與套件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FF5F59-EEA6-94CE-2167-5D1F7984E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715532"/>
            <a:ext cx="4563510" cy="4593828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pip</a:t>
            </a:r>
            <a:r>
              <a:rPr lang="zh-TW" altLang="en-US" dirty="0"/>
              <a:t>安裝外部套件或模組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import</a:t>
            </a:r>
            <a:r>
              <a:rPr lang="zh-TW" altLang="en-US" dirty="0"/>
              <a:t>匯入整個模組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from p import m </a:t>
            </a:r>
            <a:r>
              <a:rPr lang="zh-TW" altLang="en-US" dirty="0"/>
              <a:t>匯入套件中的指定模組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E0D805-6E6F-E244-AF86-15972158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  <p:pic>
        <p:nvPicPr>
          <p:cNvPr id="6" name="圖片 5" descr="一張含有 天空, 戶外, 登山, 雲 的圖片&#10;&#10;AI 產生的內容可能不正確。">
            <a:extLst>
              <a:ext uri="{FF2B5EF4-FFF2-40B4-BE49-F238E27FC236}">
                <a16:creationId xmlns:a16="http://schemas.microsoft.com/office/drawing/2014/main" id="{792BA322-4E1E-FC7B-4736-7121F2E13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2489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4541</TotalTime>
  <Words>1772</Words>
  <Application>Microsoft Office PowerPoint</Application>
  <PresentationFormat>寬螢幕</PresentationFormat>
  <Paragraphs>264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0" baseType="lpstr">
      <vt:lpstr>Aptos</vt:lpstr>
      <vt:lpstr>Arial</vt:lpstr>
      <vt:lpstr>Georgia</vt:lpstr>
      <vt:lpstr>Wingdings</vt:lpstr>
      <vt:lpstr>Helena</vt:lpstr>
      <vt:lpstr>Week 03 活用ChatGPT 學習Python 使用ChatGPT的創意AI開發</vt:lpstr>
      <vt:lpstr>Python 基本語法回顧</vt:lpstr>
      <vt:lpstr>Python 程式語言特色</vt:lpstr>
      <vt:lpstr>資料型態</vt:lpstr>
      <vt:lpstr>變數命名、程式註解與縮排</vt:lpstr>
      <vt:lpstr>決策指令</vt:lpstr>
      <vt:lpstr>重複指令</vt:lpstr>
      <vt:lpstr>輸入與輸出</vt:lpstr>
      <vt:lpstr>模組與套件</vt:lpstr>
      <vt:lpstr>Python 為什麼要有虛擬環境</vt:lpstr>
      <vt:lpstr>安裝虛擬環境的方法（擇一即可）</vt:lpstr>
      <vt:lpstr>開發 Python 專案工作流程</vt:lpstr>
      <vt:lpstr>Python 執行環境大全</vt:lpstr>
      <vt:lpstr>Python執行環境安裝</vt:lpstr>
      <vt:lpstr>Python Shell以及IPython Shell</vt:lpstr>
      <vt:lpstr>Thonny</vt:lpstr>
      <vt:lpstr>Google Colab</vt:lpstr>
      <vt:lpstr>自行安裝的Jupyter Notebook</vt:lpstr>
      <vt:lpstr>Visual Studio Code + 直譯器</vt:lpstr>
      <vt:lpstr>實作練習</vt:lpstr>
      <vt:lpstr>簡單的Python算式計算機</vt:lpstr>
      <vt:lpstr>具介面的四則計算器Calculator</vt:lpstr>
      <vt:lpstr>使用Gradio建立一個可以遠端連線的貸款試算器</vt:lpstr>
      <vt:lpstr>使用瀏覽器開啟Gradio的應用程式</vt:lpstr>
      <vt:lpstr>使用Pygame建立一個貪食蛇遊戲</vt:lpstr>
      <vt:lpstr>使用Flask 製作網站</vt:lpstr>
      <vt:lpstr>Flask 基本概念</vt:lpstr>
      <vt:lpstr>Flask主要特色</vt:lpstr>
      <vt:lpstr>Flask適用場景</vt:lpstr>
      <vt:lpstr>Flask範例程式</vt:lpstr>
      <vt:lpstr>使用Django 製作網站</vt:lpstr>
      <vt:lpstr>Django基本概念</vt:lpstr>
      <vt:lpstr>Django主要特色</vt:lpstr>
      <vt:lpstr>Django適用場景</vt:lpstr>
      <vt:lpstr>Django範例程式架構</vt:lpstr>
      <vt:lpstr>使用Pandas 整理資料</vt:lpstr>
      <vt:lpstr>Pandas基本概念</vt:lpstr>
      <vt:lpstr>Pandas主要特色</vt:lpstr>
      <vt:lpstr>Pandas適用場景</vt:lpstr>
      <vt:lpstr>Pandas範例程式</vt:lpstr>
      <vt:lpstr>使用Matplotlib 製作圖表</vt:lpstr>
      <vt:lpstr>Matplotlib基本概念</vt:lpstr>
      <vt:lpstr>Matplotlib主要特色</vt:lpstr>
      <vt:lpstr>Matplotlib適用場景</vt:lpstr>
      <vt:lpstr>使用ChatGPT產生Matplotlib統計圖表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Min-Huang Ho</dc:creator>
  <cp:lastModifiedBy>Min-Huang Ho</cp:lastModifiedBy>
  <cp:revision>1</cp:revision>
  <dcterms:created xsi:type="dcterms:W3CDTF">2025-07-06T03:48:15Z</dcterms:created>
  <dcterms:modified xsi:type="dcterms:W3CDTF">2025-10-21T00:52:06Z</dcterms:modified>
</cp:coreProperties>
</file>